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7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A892F0-20D2-4A48-ABA8-B3122C8AC15A}" type="datetimeFigureOut">
              <a:rPr lang="en-US" smtClean="0"/>
              <a:t>11/17/24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932A9E-E3A4-434C-87F3-2EC72BFD6FDC}" type="slidenum">
              <a:rPr lang="en-US" smtClean="0"/>
              <a:t>‹#›</a:t>
            </a:fld>
            <a:endParaRPr lang="en-US"/>
          </a:p>
        </p:txBody>
      </p:sp>
    </p:spTree>
    <p:extLst>
      <p:ext uri="{BB962C8B-B14F-4D97-AF65-F5344CB8AC3E}">
        <p14:creationId xmlns:p14="http://schemas.microsoft.com/office/powerpoint/2010/main" val="2362759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306cdf1719e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3" name="Google Shape;73;g306cdf1719e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F4022-DCA5-50A0-13C7-A1627D7DC6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E51C78-4CED-9998-028B-17CC659D13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90298-D470-4F3E-0BC0-849EA4659FEB}"/>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8D7B2DAD-D337-8148-2DDF-8DC18ABC3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056037-1DCB-C051-B2B5-0106F9B9BCB2}"/>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197937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687E9-4E57-3996-1F83-3D8D802E1F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871852-2738-1840-0D37-986DFCF49F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B3FFDB-0BCC-D55F-80EA-479AB9345CC0}"/>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6E111CF3-2224-BA6D-A273-B4D3B44799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9D355-C0E3-E794-4198-B6282F17DFC5}"/>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369233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F707B1-14D8-0B51-CCD9-4A17C6573D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AC4B6-3BF7-0F31-78F5-8615D412C1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EE0412-F491-CAD4-C855-12D33FB47997}"/>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572071F2-FACF-843B-2316-6984E547D1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86630-C15F-9165-D66D-033689974A2B}"/>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1894737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HyperFACETS Highlight">
  <p:cSld name="HyperFACETS Highlight">
    <p:spTree>
      <p:nvGrpSpPr>
        <p:cNvPr id="1" name="Shape 50"/>
        <p:cNvGrpSpPr/>
        <p:nvPr/>
      </p:nvGrpSpPr>
      <p:grpSpPr>
        <a:xfrm>
          <a:off x="0" y="0"/>
          <a:ext cx="0" cy="0"/>
          <a:chOff x="0" y="0"/>
          <a:chExt cx="0" cy="0"/>
        </a:xfrm>
      </p:grpSpPr>
      <p:sp>
        <p:nvSpPr>
          <p:cNvPr id="51" name="Google Shape;51;p13"/>
          <p:cNvSpPr/>
          <p:nvPr/>
        </p:nvSpPr>
        <p:spPr>
          <a:xfrm>
            <a:off x="1" y="0"/>
            <a:ext cx="12192000" cy="970000"/>
          </a:xfrm>
          <a:prstGeom prst="rect">
            <a:avLst/>
          </a:prstGeom>
          <a:solidFill>
            <a:srgbClr val="1D4F79"/>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Calibri"/>
              <a:ea typeface="Calibri"/>
              <a:cs typeface="Calibri"/>
              <a:sym typeface="Calibri"/>
            </a:endParaRPr>
          </a:p>
        </p:txBody>
      </p:sp>
      <p:sp>
        <p:nvSpPr>
          <p:cNvPr id="52" name="Google Shape;52;p13"/>
          <p:cNvSpPr txBox="1">
            <a:spLocks noGrp="1"/>
          </p:cNvSpPr>
          <p:nvPr>
            <p:ph type="body" idx="1"/>
          </p:nvPr>
        </p:nvSpPr>
        <p:spPr>
          <a:xfrm>
            <a:off x="0" y="12739"/>
            <a:ext cx="12192000" cy="957200"/>
          </a:xfrm>
          <a:prstGeom prst="rect">
            <a:avLst/>
          </a:prstGeom>
          <a:solidFill>
            <a:srgbClr val="1D4F79"/>
          </a:solidFill>
          <a:ln>
            <a:noFill/>
          </a:ln>
        </p:spPr>
        <p:txBody>
          <a:bodyPr spcFirstLastPara="1" wrap="square" lIns="68575" tIns="34275" rIns="68575" bIns="34275" anchor="ctr" anchorCtr="0">
            <a:normAutofit/>
          </a:bodyPr>
          <a:lstStyle>
            <a:lvl1pPr marL="609585" lvl="0" indent="-304792" algn="ctr">
              <a:lnSpc>
                <a:spcPct val="90000"/>
              </a:lnSpc>
              <a:spcBef>
                <a:spcPts val="1067"/>
              </a:spcBef>
              <a:spcAft>
                <a:spcPts val="0"/>
              </a:spcAft>
              <a:buClr>
                <a:schemeClr val="lt1"/>
              </a:buClr>
              <a:buSzPts val="2100"/>
              <a:buNone/>
              <a:defRPr b="1">
                <a:solidFill>
                  <a:schemeClr val="lt1"/>
                </a:solidFill>
              </a:defRPr>
            </a:lvl1pPr>
            <a:lvl2pPr marL="1219170" lvl="1" indent="-423323" algn="l">
              <a:lnSpc>
                <a:spcPct val="90000"/>
              </a:lnSpc>
              <a:spcBef>
                <a:spcPts val="1600"/>
              </a:spcBef>
              <a:spcAft>
                <a:spcPts val="0"/>
              </a:spcAft>
              <a:buClr>
                <a:schemeClr val="dk1"/>
              </a:buClr>
              <a:buSzPts val="1400"/>
              <a:buChar char="○"/>
              <a:defRPr/>
            </a:lvl2pPr>
            <a:lvl3pPr marL="1828754" lvl="2" indent="-423323" algn="l">
              <a:lnSpc>
                <a:spcPct val="90000"/>
              </a:lnSpc>
              <a:spcBef>
                <a:spcPts val="1600"/>
              </a:spcBef>
              <a:spcAft>
                <a:spcPts val="0"/>
              </a:spcAft>
              <a:buClr>
                <a:schemeClr val="dk1"/>
              </a:buClr>
              <a:buSzPts val="1400"/>
              <a:buChar char="■"/>
              <a:defRPr/>
            </a:lvl3pPr>
            <a:lvl4pPr marL="2438339" lvl="3" indent="-423323" algn="l">
              <a:lnSpc>
                <a:spcPct val="90000"/>
              </a:lnSpc>
              <a:spcBef>
                <a:spcPts val="1600"/>
              </a:spcBef>
              <a:spcAft>
                <a:spcPts val="0"/>
              </a:spcAft>
              <a:buClr>
                <a:schemeClr val="dk1"/>
              </a:buClr>
              <a:buSzPts val="1400"/>
              <a:buChar char="●"/>
              <a:defRPr/>
            </a:lvl4pPr>
            <a:lvl5pPr marL="3047924" lvl="4" indent="-304792" algn="l">
              <a:lnSpc>
                <a:spcPct val="90000"/>
              </a:lnSpc>
              <a:spcBef>
                <a:spcPts val="1600"/>
              </a:spcBef>
              <a:spcAft>
                <a:spcPts val="0"/>
              </a:spcAft>
              <a:buClr>
                <a:schemeClr val="dk1"/>
              </a:buClr>
              <a:buSzPts val="1400"/>
              <a:buNone/>
              <a:defRPr/>
            </a:lvl5pPr>
            <a:lvl6pPr marL="3657509" lvl="5" indent="-423323" algn="l">
              <a:lnSpc>
                <a:spcPct val="90000"/>
              </a:lnSpc>
              <a:spcBef>
                <a:spcPts val="1600"/>
              </a:spcBef>
              <a:spcAft>
                <a:spcPts val="0"/>
              </a:spcAft>
              <a:buClr>
                <a:schemeClr val="dk1"/>
              </a:buClr>
              <a:buSzPts val="1400"/>
              <a:buChar char="■"/>
              <a:defRPr/>
            </a:lvl6pPr>
            <a:lvl7pPr marL="4267093" lvl="6" indent="-423323" algn="l">
              <a:lnSpc>
                <a:spcPct val="90000"/>
              </a:lnSpc>
              <a:spcBef>
                <a:spcPts val="1600"/>
              </a:spcBef>
              <a:spcAft>
                <a:spcPts val="0"/>
              </a:spcAft>
              <a:buClr>
                <a:schemeClr val="dk1"/>
              </a:buClr>
              <a:buSzPts val="1400"/>
              <a:buChar char="●"/>
              <a:defRPr/>
            </a:lvl7pPr>
            <a:lvl8pPr marL="4876678" lvl="7" indent="-423323" algn="l">
              <a:lnSpc>
                <a:spcPct val="90000"/>
              </a:lnSpc>
              <a:spcBef>
                <a:spcPts val="1600"/>
              </a:spcBef>
              <a:spcAft>
                <a:spcPts val="0"/>
              </a:spcAft>
              <a:buClr>
                <a:schemeClr val="dk1"/>
              </a:buClr>
              <a:buSzPts val="1400"/>
              <a:buChar char="○"/>
              <a:defRPr/>
            </a:lvl8pPr>
            <a:lvl9pPr marL="5486263" lvl="8" indent="-423323" algn="l">
              <a:lnSpc>
                <a:spcPct val="90000"/>
              </a:lnSpc>
              <a:spcBef>
                <a:spcPts val="1600"/>
              </a:spcBef>
              <a:spcAft>
                <a:spcPts val="1600"/>
              </a:spcAft>
              <a:buClr>
                <a:schemeClr val="dk1"/>
              </a:buClr>
              <a:buSzPts val="1400"/>
              <a:buChar char="■"/>
              <a:defRPr/>
            </a:lvl9pPr>
          </a:lstStyle>
          <a:p>
            <a:endParaRPr/>
          </a:p>
        </p:txBody>
      </p:sp>
      <p:sp>
        <p:nvSpPr>
          <p:cNvPr id="53" name="Google Shape;53;p13"/>
          <p:cNvSpPr txBox="1">
            <a:spLocks noGrp="1"/>
          </p:cNvSpPr>
          <p:nvPr>
            <p:ph type="body" idx="2"/>
          </p:nvPr>
        </p:nvSpPr>
        <p:spPr>
          <a:xfrm>
            <a:off x="228600" y="1173164"/>
            <a:ext cx="7046800" cy="4184000"/>
          </a:xfrm>
          <a:prstGeom prst="rect">
            <a:avLst/>
          </a:prstGeom>
          <a:noFill/>
          <a:ln>
            <a:noFill/>
          </a:ln>
        </p:spPr>
        <p:txBody>
          <a:bodyPr spcFirstLastPara="1" wrap="square" lIns="68575" tIns="34275" rIns="68575" bIns="34275" anchor="t" anchorCtr="0">
            <a:normAutofit/>
          </a:bodyPr>
          <a:lstStyle>
            <a:lvl1pPr marL="609585" lvl="0" indent="-482588" algn="l">
              <a:lnSpc>
                <a:spcPct val="100000"/>
              </a:lnSpc>
              <a:spcBef>
                <a:spcPts val="1067"/>
              </a:spcBef>
              <a:spcAft>
                <a:spcPts val="0"/>
              </a:spcAft>
              <a:buClr>
                <a:schemeClr val="dk1"/>
              </a:buClr>
              <a:buSzPts val="2100"/>
              <a:buChar char="●"/>
              <a:defRPr/>
            </a:lvl1pPr>
            <a:lvl2pPr marL="1219170" lvl="1" indent="-457189" algn="l">
              <a:lnSpc>
                <a:spcPct val="100000"/>
              </a:lnSpc>
              <a:spcBef>
                <a:spcPts val="1600"/>
              </a:spcBef>
              <a:spcAft>
                <a:spcPts val="0"/>
              </a:spcAft>
              <a:buClr>
                <a:schemeClr val="dk1"/>
              </a:buClr>
              <a:buSzPts val="1800"/>
              <a:buChar char="○"/>
              <a:defRPr/>
            </a:lvl2pPr>
            <a:lvl3pPr marL="1828754" lvl="2" indent="-431789" algn="l">
              <a:lnSpc>
                <a:spcPct val="100000"/>
              </a:lnSpc>
              <a:spcBef>
                <a:spcPts val="1600"/>
              </a:spcBef>
              <a:spcAft>
                <a:spcPts val="0"/>
              </a:spcAft>
              <a:buClr>
                <a:schemeClr val="dk1"/>
              </a:buClr>
              <a:buSzPts val="1500"/>
              <a:buChar char="■"/>
              <a:defRPr/>
            </a:lvl3pPr>
            <a:lvl4pPr marL="2438339" lvl="3" indent="-423323" algn="l">
              <a:lnSpc>
                <a:spcPct val="100000"/>
              </a:lnSpc>
              <a:spcBef>
                <a:spcPts val="1600"/>
              </a:spcBef>
              <a:spcAft>
                <a:spcPts val="0"/>
              </a:spcAft>
              <a:buClr>
                <a:schemeClr val="dk1"/>
              </a:buClr>
              <a:buSzPts val="1400"/>
              <a:buChar char="●"/>
              <a:defRPr/>
            </a:lvl4pPr>
            <a:lvl5pPr marL="3047924" lvl="4" indent="-423323" algn="l">
              <a:lnSpc>
                <a:spcPct val="100000"/>
              </a:lnSpc>
              <a:spcBef>
                <a:spcPts val="1600"/>
              </a:spcBef>
              <a:spcAft>
                <a:spcPts val="0"/>
              </a:spcAft>
              <a:buClr>
                <a:schemeClr val="dk1"/>
              </a:buClr>
              <a:buSzPts val="1400"/>
              <a:buChar char="○"/>
              <a:defRPr/>
            </a:lvl5pPr>
            <a:lvl6pPr marL="3657509" lvl="5" indent="-423323" algn="l">
              <a:lnSpc>
                <a:spcPct val="90000"/>
              </a:lnSpc>
              <a:spcBef>
                <a:spcPts val="1600"/>
              </a:spcBef>
              <a:spcAft>
                <a:spcPts val="0"/>
              </a:spcAft>
              <a:buClr>
                <a:schemeClr val="dk1"/>
              </a:buClr>
              <a:buSzPts val="1400"/>
              <a:buChar char="■"/>
              <a:defRPr/>
            </a:lvl6pPr>
            <a:lvl7pPr marL="4267093" lvl="6" indent="-423323" algn="l">
              <a:lnSpc>
                <a:spcPct val="90000"/>
              </a:lnSpc>
              <a:spcBef>
                <a:spcPts val="1600"/>
              </a:spcBef>
              <a:spcAft>
                <a:spcPts val="0"/>
              </a:spcAft>
              <a:buClr>
                <a:schemeClr val="dk1"/>
              </a:buClr>
              <a:buSzPts val="1400"/>
              <a:buChar char="●"/>
              <a:defRPr/>
            </a:lvl7pPr>
            <a:lvl8pPr marL="4876678" lvl="7" indent="-423323" algn="l">
              <a:lnSpc>
                <a:spcPct val="90000"/>
              </a:lnSpc>
              <a:spcBef>
                <a:spcPts val="1600"/>
              </a:spcBef>
              <a:spcAft>
                <a:spcPts val="0"/>
              </a:spcAft>
              <a:buClr>
                <a:schemeClr val="dk1"/>
              </a:buClr>
              <a:buSzPts val="1400"/>
              <a:buChar char="○"/>
              <a:defRPr/>
            </a:lvl8pPr>
            <a:lvl9pPr marL="5486263" lvl="8" indent="-423323" algn="l">
              <a:lnSpc>
                <a:spcPct val="90000"/>
              </a:lnSpc>
              <a:spcBef>
                <a:spcPts val="1600"/>
              </a:spcBef>
              <a:spcAft>
                <a:spcPts val="1600"/>
              </a:spcAft>
              <a:buClr>
                <a:schemeClr val="dk1"/>
              </a:buClr>
              <a:buSzPts val="1400"/>
              <a:buChar char="■"/>
              <a:defRPr/>
            </a:lvl9pPr>
          </a:lstStyle>
          <a:p>
            <a:endParaRPr/>
          </a:p>
        </p:txBody>
      </p:sp>
      <p:sp>
        <p:nvSpPr>
          <p:cNvPr id="54" name="Google Shape;54;p13"/>
          <p:cNvSpPr>
            <a:spLocks noGrp="1"/>
          </p:cNvSpPr>
          <p:nvPr>
            <p:ph type="pic" idx="3"/>
          </p:nvPr>
        </p:nvSpPr>
        <p:spPr>
          <a:xfrm>
            <a:off x="7345019" y="1173163"/>
            <a:ext cx="4642400" cy="4995200"/>
          </a:xfrm>
          <a:prstGeom prst="rect">
            <a:avLst/>
          </a:prstGeom>
          <a:noFill/>
          <a:ln>
            <a:noFill/>
          </a:ln>
        </p:spPr>
      </p:sp>
      <p:sp>
        <p:nvSpPr>
          <p:cNvPr id="55" name="Google Shape;55;p13"/>
          <p:cNvSpPr txBox="1">
            <a:spLocks noGrp="1"/>
          </p:cNvSpPr>
          <p:nvPr>
            <p:ph type="body" idx="4"/>
          </p:nvPr>
        </p:nvSpPr>
        <p:spPr>
          <a:xfrm>
            <a:off x="39756" y="5517095"/>
            <a:ext cx="7235600" cy="655600"/>
          </a:xfrm>
          <a:prstGeom prst="rect">
            <a:avLst/>
          </a:prstGeom>
          <a:solidFill>
            <a:srgbClr val="DDEAF6"/>
          </a:solidFill>
          <a:ln>
            <a:noFill/>
          </a:ln>
        </p:spPr>
        <p:txBody>
          <a:bodyPr spcFirstLastPara="1" wrap="square" lIns="68575" tIns="34275" rIns="68575" bIns="34275" anchor="ctr" anchorCtr="0">
            <a:noAutofit/>
          </a:bodyPr>
          <a:lstStyle>
            <a:lvl1pPr marL="609585" lvl="0" indent="-304792" algn="l">
              <a:lnSpc>
                <a:spcPct val="90000"/>
              </a:lnSpc>
              <a:spcBef>
                <a:spcPts val="1067"/>
              </a:spcBef>
              <a:spcAft>
                <a:spcPts val="0"/>
              </a:spcAft>
              <a:buClr>
                <a:schemeClr val="dk1"/>
              </a:buClr>
              <a:buSzPts val="900"/>
              <a:buNone/>
              <a:defRPr sz="1200"/>
            </a:lvl1pPr>
            <a:lvl2pPr marL="1219170" lvl="1" indent="-380990" algn="l">
              <a:lnSpc>
                <a:spcPct val="90000"/>
              </a:lnSpc>
              <a:spcBef>
                <a:spcPts val="1600"/>
              </a:spcBef>
              <a:spcAft>
                <a:spcPts val="0"/>
              </a:spcAft>
              <a:buClr>
                <a:schemeClr val="dk1"/>
              </a:buClr>
              <a:buSzPts val="900"/>
              <a:buChar char="○"/>
              <a:defRPr sz="1200"/>
            </a:lvl2pPr>
            <a:lvl3pPr marL="1828754" lvl="2" indent="-380990" algn="l">
              <a:lnSpc>
                <a:spcPct val="90000"/>
              </a:lnSpc>
              <a:spcBef>
                <a:spcPts val="1600"/>
              </a:spcBef>
              <a:spcAft>
                <a:spcPts val="0"/>
              </a:spcAft>
              <a:buClr>
                <a:schemeClr val="dk1"/>
              </a:buClr>
              <a:buSzPts val="900"/>
              <a:buChar char="■"/>
              <a:defRPr sz="1200"/>
            </a:lvl3pPr>
            <a:lvl4pPr marL="2438339" lvl="3" indent="-380990" algn="l">
              <a:lnSpc>
                <a:spcPct val="90000"/>
              </a:lnSpc>
              <a:spcBef>
                <a:spcPts val="1600"/>
              </a:spcBef>
              <a:spcAft>
                <a:spcPts val="0"/>
              </a:spcAft>
              <a:buClr>
                <a:schemeClr val="dk1"/>
              </a:buClr>
              <a:buSzPts val="900"/>
              <a:buChar char="●"/>
              <a:defRPr sz="1200"/>
            </a:lvl4pPr>
            <a:lvl5pPr marL="3047924" lvl="4" indent="-380990" algn="l">
              <a:lnSpc>
                <a:spcPct val="90000"/>
              </a:lnSpc>
              <a:spcBef>
                <a:spcPts val="1600"/>
              </a:spcBef>
              <a:spcAft>
                <a:spcPts val="0"/>
              </a:spcAft>
              <a:buClr>
                <a:schemeClr val="dk1"/>
              </a:buClr>
              <a:buSzPts val="900"/>
              <a:buChar char="○"/>
              <a:defRPr sz="1200"/>
            </a:lvl5pPr>
            <a:lvl6pPr marL="3657509" lvl="5" indent="-423323" algn="l">
              <a:lnSpc>
                <a:spcPct val="90000"/>
              </a:lnSpc>
              <a:spcBef>
                <a:spcPts val="1600"/>
              </a:spcBef>
              <a:spcAft>
                <a:spcPts val="0"/>
              </a:spcAft>
              <a:buClr>
                <a:schemeClr val="dk1"/>
              </a:buClr>
              <a:buSzPts val="1400"/>
              <a:buChar char="■"/>
              <a:defRPr/>
            </a:lvl6pPr>
            <a:lvl7pPr marL="4267093" lvl="6" indent="-423323" algn="l">
              <a:lnSpc>
                <a:spcPct val="90000"/>
              </a:lnSpc>
              <a:spcBef>
                <a:spcPts val="1600"/>
              </a:spcBef>
              <a:spcAft>
                <a:spcPts val="0"/>
              </a:spcAft>
              <a:buClr>
                <a:schemeClr val="dk1"/>
              </a:buClr>
              <a:buSzPts val="1400"/>
              <a:buChar char="●"/>
              <a:defRPr/>
            </a:lvl7pPr>
            <a:lvl8pPr marL="4876678" lvl="7" indent="-423323" algn="l">
              <a:lnSpc>
                <a:spcPct val="90000"/>
              </a:lnSpc>
              <a:spcBef>
                <a:spcPts val="1600"/>
              </a:spcBef>
              <a:spcAft>
                <a:spcPts val="0"/>
              </a:spcAft>
              <a:buClr>
                <a:schemeClr val="dk1"/>
              </a:buClr>
              <a:buSzPts val="1400"/>
              <a:buChar char="○"/>
              <a:defRPr/>
            </a:lvl8pPr>
            <a:lvl9pPr marL="5486263" lvl="8" indent="-423323" algn="l">
              <a:lnSpc>
                <a:spcPct val="90000"/>
              </a:lnSpc>
              <a:spcBef>
                <a:spcPts val="1600"/>
              </a:spcBef>
              <a:spcAft>
                <a:spcPts val="1600"/>
              </a:spcAft>
              <a:buClr>
                <a:schemeClr val="dk1"/>
              </a:buClr>
              <a:buSzPts val="1400"/>
              <a:buChar char="■"/>
              <a:defRPr/>
            </a:lvl9pPr>
          </a:lstStyle>
          <a:p>
            <a:endParaRPr/>
          </a:p>
        </p:txBody>
      </p:sp>
      <p:pic>
        <p:nvPicPr>
          <p:cNvPr id="56" name="Google Shape;56;p13" descr="A picture containing text, clipart&#10;&#10;Description automatically generated"/>
          <p:cNvPicPr preferRelativeResize="0"/>
          <p:nvPr/>
        </p:nvPicPr>
        <p:blipFill rotWithShape="1">
          <a:blip r:embed="rId2">
            <a:alphaModFix/>
          </a:blip>
          <a:srcRect/>
          <a:stretch/>
        </p:blipFill>
        <p:spPr>
          <a:xfrm>
            <a:off x="9228221" y="6303467"/>
            <a:ext cx="2935187" cy="481333"/>
          </a:xfrm>
          <a:prstGeom prst="rect">
            <a:avLst/>
          </a:prstGeom>
          <a:noFill/>
          <a:ln>
            <a:noFill/>
          </a:ln>
        </p:spPr>
      </p:pic>
      <p:sp>
        <p:nvSpPr>
          <p:cNvPr id="57" name="Google Shape;57;p13"/>
          <p:cNvSpPr/>
          <p:nvPr/>
        </p:nvSpPr>
        <p:spPr>
          <a:xfrm>
            <a:off x="0" y="6217749"/>
            <a:ext cx="8348000" cy="640400"/>
          </a:xfrm>
          <a:prstGeom prst="rect">
            <a:avLst/>
          </a:prstGeom>
          <a:solidFill>
            <a:srgbClr val="1D4F79"/>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Calibri"/>
              <a:ea typeface="Calibri"/>
              <a:cs typeface="Calibri"/>
              <a:sym typeface="Calibri"/>
            </a:endParaRPr>
          </a:p>
        </p:txBody>
      </p:sp>
      <p:sp>
        <p:nvSpPr>
          <p:cNvPr id="58" name="Google Shape;58;p13"/>
          <p:cNvSpPr/>
          <p:nvPr/>
        </p:nvSpPr>
        <p:spPr>
          <a:xfrm>
            <a:off x="7648688" y="6217749"/>
            <a:ext cx="1301600" cy="640400"/>
          </a:xfrm>
          <a:prstGeom prst="parallelogram">
            <a:avLst>
              <a:gd name="adj" fmla="val 21529"/>
            </a:avLst>
          </a:prstGeom>
          <a:solidFill>
            <a:srgbClr val="1D4F79"/>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Calibri"/>
              <a:ea typeface="Calibri"/>
              <a:cs typeface="Calibri"/>
              <a:sym typeface="Calibri"/>
            </a:endParaRPr>
          </a:p>
        </p:txBody>
      </p:sp>
      <p:sp>
        <p:nvSpPr>
          <p:cNvPr id="59" name="Google Shape;59;p13"/>
          <p:cNvSpPr/>
          <p:nvPr/>
        </p:nvSpPr>
        <p:spPr>
          <a:xfrm>
            <a:off x="8832851" y="6217749"/>
            <a:ext cx="200800" cy="640400"/>
          </a:xfrm>
          <a:prstGeom prst="parallelogram">
            <a:avLst>
              <a:gd name="adj" fmla="val 70539"/>
            </a:avLst>
          </a:prstGeom>
          <a:solidFill>
            <a:srgbClr val="1D4F79"/>
          </a:solidFill>
          <a:ln>
            <a:noFill/>
          </a:ln>
        </p:spPr>
        <p:txBody>
          <a:bodyPr spcFirstLastPara="1" wrap="square" lIns="91433" tIns="45700" rIns="91433" bIns="45700" anchor="ctr" anchorCtr="0">
            <a:noAutofit/>
          </a:bodyPr>
          <a:lstStyle/>
          <a:p>
            <a:pPr marL="0" marR="0" lvl="0" indent="0" algn="ctr" rtl="0">
              <a:spcBef>
                <a:spcPts val="0"/>
              </a:spcBef>
              <a:spcAft>
                <a:spcPts val="0"/>
              </a:spcAft>
              <a:buNone/>
            </a:pPr>
            <a:endParaRPr sz="1867" b="0" i="0" u="none" strike="noStrike" cap="none">
              <a:solidFill>
                <a:schemeClr val="lt1"/>
              </a:solidFill>
              <a:latin typeface="Calibri"/>
              <a:ea typeface="Calibri"/>
              <a:cs typeface="Calibri"/>
              <a:sym typeface="Calibri"/>
            </a:endParaRPr>
          </a:p>
        </p:txBody>
      </p:sp>
      <p:pic>
        <p:nvPicPr>
          <p:cNvPr id="60" name="Google Shape;60;p13" descr="SC Logos | U.S. DOE Office of Science (SC)"/>
          <p:cNvPicPr preferRelativeResize="0"/>
          <p:nvPr/>
        </p:nvPicPr>
        <p:blipFill rotWithShape="1">
          <a:blip r:embed="rId3">
            <a:alphaModFix/>
          </a:blip>
          <a:srcRect/>
          <a:stretch/>
        </p:blipFill>
        <p:spPr>
          <a:xfrm>
            <a:off x="152400" y="6294957"/>
            <a:ext cx="2969251" cy="498353"/>
          </a:xfrm>
          <a:prstGeom prst="rect">
            <a:avLst/>
          </a:prstGeom>
          <a:noFill/>
          <a:ln>
            <a:noFill/>
          </a:ln>
        </p:spPr>
      </p:pic>
    </p:spTree>
    <p:extLst>
      <p:ext uri="{BB962C8B-B14F-4D97-AF65-F5344CB8AC3E}">
        <p14:creationId xmlns:p14="http://schemas.microsoft.com/office/powerpoint/2010/main" val="253593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889B0-ABA5-ECBA-8FE8-48051F11C0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F3EE31-7941-77D8-1D40-599D9B73BA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FAD986-1928-3E9D-1118-48038B920860}"/>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D382CDD8-B494-B9FE-8D21-AF7205D48B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99155-9958-8FD9-56E6-C45E39FC7A82}"/>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35358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BEFD5-0485-82FF-C7E2-D04367D60C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53901A-A7DC-7B69-E5AA-6191BB33561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A989B0-BFCB-A07C-E186-9503812F5993}"/>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87848963-8A7C-9937-C786-A347F8530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3BA161-B0D0-C192-9B83-712192B8E3A7}"/>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998071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94057-A1A7-FF5A-8085-F5CBA7FC87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29332C-EF92-0056-4E3D-93B1B8C8C0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B21CA6-00D1-A6DE-C618-80F569501B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AF522A-DA28-4EE5-10B0-D24A16F3F33B}"/>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6" name="Footer Placeholder 5">
            <a:extLst>
              <a:ext uri="{FF2B5EF4-FFF2-40B4-BE49-F238E27FC236}">
                <a16:creationId xmlns:a16="http://schemas.microsoft.com/office/drawing/2014/main" id="{35F6ECB4-69F2-8D84-A18E-2B2382366B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124FD-F297-129F-F8CA-F41FE408B38F}"/>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3666028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BFE33-434C-0C8C-552D-C545E77B8B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5EF1E9-0E81-2D76-3962-EC36006992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C744CD-601D-285D-C44C-97D426827B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11AB7C-0C9B-41CB-3D6C-FF05758C77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C034CD-9CD5-ABF5-9EF3-30B8BB04ED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7E20EA-1E1A-6938-1945-8472A94C1B3D}"/>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8" name="Footer Placeholder 7">
            <a:extLst>
              <a:ext uri="{FF2B5EF4-FFF2-40B4-BE49-F238E27FC236}">
                <a16:creationId xmlns:a16="http://schemas.microsoft.com/office/drawing/2014/main" id="{39DDA64C-834A-1C1C-1E27-303665E09A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7C663A-FE96-025E-A020-0995E3E198D5}"/>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04498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A0B31-84DF-8E1D-7767-A9352DB4327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DBEA7A-233A-0D35-626C-9BFB5D8A556D}"/>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4" name="Footer Placeholder 3">
            <a:extLst>
              <a:ext uri="{FF2B5EF4-FFF2-40B4-BE49-F238E27FC236}">
                <a16:creationId xmlns:a16="http://schemas.microsoft.com/office/drawing/2014/main" id="{DDCD8525-2A06-595D-E01D-D0CA719CFC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E7DA43-9B7B-5117-13C0-6C6F2B9F8D24}"/>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95128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6C91DD-B17D-DC23-1930-9ABE5C1AD350}"/>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3" name="Footer Placeholder 2">
            <a:extLst>
              <a:ext uri="{FF2B5EF4-FFF2-40B4-BE49-F238E27FC236}">
                <a16:creationId xmlns:a16="http://schemas.microsoft.com/office/drawing/2014/main" id="{8A63FCB1-5D11-EF64-F90A-ECE892E582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0E08D8-B387-B0EA-C4E8-3031C0D44E88}"/>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881554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24185-4E10-26DF-0D0A-CC8030CC23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FB3B97-21F6-77F3-4735-A6A30A940C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CD2FDA-F135-12A5-0D0B-AFECC2CF3D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AC57C8-F8E7-3EFD-DA7A-612D006BE667}"/>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6" name="Footer Placeholder 5">
            <a:extLst>
              <a:ext uri="{FF2B5EF4-FFF2-40B4-BE49-F238E27FC236}">
                <a16:creationId xmlns:a16="http://schemas.microsoft.com/office/drawing/2014/main" id="{0CE04DE3-222F-65CE-3576-6F999C83DF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478D44-ADD4-D3BC-74D1-F9CCEDDD0F34}"/>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780964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BE68C-071B-8E75-29C6-8F52C0B165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1A9BAF-55B9-A243-9CA8-839141CAA8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E39FBF-C6AF-8BB3-67FE-16506EE66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82B1BF-B8A8-DAE2-011C-A1C6C8F53360}"/>
              </a:ext>
            </a:extLst>
          </p:cNvPr>
          <p:cNvSpPr>
            <a:spLocks noGrp="1"/>
          </p:cNvSpPr>
          <p:nvPr>
            <p:ph type="dt" sz="half" idx="10"/>
          </p:nvPr>
        </p:nvSpPr>
        <p:spPr/>
        <p:txBody>
          <a:bodyPr/>
          <a:lstStyle/>
          <a:p>
            <a:fld id="{B6BC0077-9603-D942-819D-E4A7694C0328}" type="datetimeFigureOut">
              <a:rPr lang="en-US" smtClean="0"/>
              <a:t>11/17/24</a:t>
            </a:fld>
            <a:endParaRPr lang="en-US"/>
          </a:p>
        </p:txBody>
      </p:sp>
      <p:sp>
        <p:nvSpPr>
          <p:cNvPr id="6" name="Footer Placeholder 5">
            <a:extLst>
              <a:ext uri="{FF2B5EF4-FFF2-40B4-BE49-F238E27FC236}">
                <a16:creationId xmlns:a16="http://schemas.microsoft.com/office/drawing/2014/main" id="{1DB0AA84-287E-B5E8-0B16-C978C716F1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12B8BD-6644-94FA-6659-DF12692CCB26}"/>
              </a:ext>
            </a:extLst>
          </p:cNvPr>
          <p:cNvSpPr>
            <a:spLocks noGrp="1"/>
          </p:cNvSpPr>
          <p:nvPr>
            <p:ph type="sldNum" sz="quarter" idx="12"/>
          </p:nvPr>
        </p:nvSpPr>
        <p:spPr/>
        <p:txBody>
          <a:bodyPr/>
          <a:lstStyle/>
          <a:p>
            <a:fld id="{BC2ADB30-5F06-9E4D-8A3B-068DBD8E328B}" type="slidenum">
              <a:rPr lang="en-US" smtClean="0"/>
              <a:t>‹#›</a:t>
            </a:fld>
            <a:endParaRPr lang="en-US"/>
          </a:p>
        </p:txBody>
      </p:sp>
    </p:spTree>
    <p:extLst>
      <p:ext uri="{BB962C8B-B14F-4D97-AF65-F5344CB8AC3E}">
        <p14:creationId xmlns:p14="http://schemas.microsoft.com/office/powerpoint/2010/main" val="227703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B7CC40-C609-D430-A08C-9F2935AB20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12CA2E-5DA0-9DF6-7222-96D9D73262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38DCB9-CA73-DDC1-8A36-2DBA14B76C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6BC0077-9603-D942-819D-E4A7694C0328}" type="datetimeFigureOut">
              <a:rPr lang="en-US" smtClean="0"/>
              <a:t>11/17/24</a:t>
            </a:fld>
            <a:endParaRPr lang="en-US"/>
          </a:p>
        </p:txBody>
      </p:sp>
      <p:sp>
        <p:nvSpPr>
          <p:cNvPr id="5" name="Footer Placeholder 4">
            <a:extLst>
              <a:ext uri="{FF2B5EF4-FFF2-40B4-BE49-F238E27FC236}">
                <a16:creationId xmlns:a16="http://schemas.microsoft.com/office/drawing/2014/main" id="{978D1119-3046-B489-5260-EE0D0DB070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89ACE28-EF4C-9540-F80C-2356AC450F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2ADB30-5F06-9E4D-8A3B-068DBD8E328B}" type="slidenum">
              <a:rPr lang="en-US" smtClean="0"/>
              <a:t>‹#›</a:t>
            </a:fld>
            <a:endParaRPr lang="en-US"/>
          </a:p>
        </p:txBody>
      </p:sp>
    </p:spTree>
    <p:extLst>
      <p:ext uri="{BB962C8B-B14F-4D97-AF65-F5344CB8AC3E}">
        <p14:creationId xmlns:p14="http://schemas.microsoft.com/office/powerpoint/2010/main" val="859136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3GL106264"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body" idx="1"/>
          </p:nvPr>
        </p:nvSpPr>
        <p:spPr>
          <a:xfrm>
            <a:off x="0" y="12739"/>
            <a:ext cx="12192000" cy="957200"/>
          </a:xfrm>
          <a:prstGeom prst="rect">
            <a:avLst/>
          </a:prstGeom>
          <a:solidFill>
            <a:srgbClr val="1D4F79"/>
          </a:solidFill>
          <a:ln>
            <a:noFill/>
          </a:ln>
        </p:spPr>
        <p:txBody>
          <a:bodyPr spcFirstLastPara="1" vert="horz" wrap="square" lIns="91433" tIns="45700" rIns="91433" bIns="45700" rtlCol="0" anchor="ctr" anchorCtr="0">
            <a:normAutofit/>
          </a:bodyPr>
          <a:lstStyle/>
          <a:p>
            <a:pPr marL="0" indent="0">
              <a:spcBef>
                <a:spcPts val="0"/>
              </a:spcBef>
              <a:spcAft>
                <a:spcPts val="1600"/>
              </a:spcAft>
            </a:pPr>
            <a:r>
              <a:rPr lang="en"/>
              <a:t>High Resolutions can make climate information worse!</a:t>
            </a:r>
            <a:endParaRPr/>
          </a:p>
        </p:txBody>
      </p:sp>
      <p:sp>
        <p:nvSpPr>
          <p:cNvPr id="76" name="Google Shape;76;p15"/>
          <p:cNvSpPr txBox="1">
            <a:spLocks noGrp="1"/>
          </p:cNvSpPr>
          <p:nvPr>
            <p:ph type="body" idx="2"/>
          </p:nvPr>
        </p:nvSpPr>
        <p:spPr>
          <a:xfrm>
            <a:off x="228600" y="1173167"/>
            <a:ext cx="6079600" cy="4067600"/>
          </a:xfrm>
          <a:prstGeom prst="rect">
            <a:avLst/>
          </a:prstGeom>
          <a:noFill/>
          <a:ln>
            <a:noFill/>
          </a:ln>
        </p:spPr>
        <p:txBody>
          <a:bodyPr spcFirstLastPara="1" vert="horz" wrap="square" lIns="91433" tIns="45700" rIns="91433" bIns="45700" rtlCol="0" anchor="t" anchorCtr="0">
            <a:noAutofit/>
          </a:bodyPr>
          <a:lstStyle/>
          <a:p>
            <a:pPr marL="0" indent="0">
              <a:spcBef>
                <a:spcPts val="0"/>
              </a:spcBef>
              <a:buClr>
                <a:srgbClr val="5D8BBC"/>
              </a:buClr>
              <a:buSzPts val="1200"/>
              <a:buNone/>
            </a:pPr>
            <a:r>
              <a:rPr lang="en" sz="1600" b="1">
                <a:solidFill>
                  <a:srgbClr val="5D8BBC"/>
                </a:solidFill>
              </a:rPr>
              <a:t>Objective</a:t>
            </a:r>
            <a:endParaRPr/>
          </a:p>
          <a:p>
            <a:pPr marL="0" indent="0">
              <a:spcBef>
                <a:spcPts val="667"/>
              </a:spcBef>
              <a:buNone/>
            </a:pPr>
            <a:r>
              <a:rPr lang="en" sz="1467">
                <a:solidFill>
                  <a:schemeClr val="dk1"/>
                </a:solidFill>
              </a:rPr>
              <a:t>Despite a rigorous GCM selection process and regional climate model (RCM) testing, the Western United States Dynamically Downscaled Dataset (WUS-D3) had large hydroclimatic biases. We implemented a simple bias correction procedure (delta method) to ameliorate this issue.</a:t>
            </a:r>
            <a:endParaRPr sz="1467">
              <a:solidFill>
                <a:schemeClr val="dk1"/>
              </a:solidFill>
            </a:endParaRPr>
          </a:p>
          <a:p>
            <a:pPr marL="0" indent="0">
              <a:spcBef>
                <a:spcPts val="0"/>
              </a:spcBef>
              <a:buSzPts val="500"/>
              <a:buNone/>
            </a:pPr>
            <a:endParaRPr sz="667">
              <a:solidFill>
                <a:schemeClr val="dk1"/>
              </a:solidFill>
            </a:endParaRPr>
          </a:p>
          <a:p>
            <a:pPr marL="0" indent="0">
              <a:spcBef>
                <a:spcPts val="0"/>
              </a:spcBef>
              <a:buClr>
                <a:srgbClr val="5D8BBC"/>
              </a:buClr>
              <a:buSzPts val="1200"/>
              <a:buNone/>
            </a:pPr>
            <a:r>
              <a:rPr lang="en" sz="1600" b="1">
                <a:solidFill>
                  <a:srgbClr val="5D8BBC"/>
                </a:solidFill>
              </a:rPr>
              <a:t>Approach</a:t>
            </a:r>
            <a:endParaRPr sz="1600" b="1">
              <a:solidFill>
                <a:srgbClr val="5D8BBC"/>
              </a:solidFill>
            </a:endParaRPr>
          </a:p>
          <a:p>
            <a:pPr marL="0" indent="0">
              <a:spcBef>
                <a:spcPts val="0"/>
              </a:spcBef>
              <a:buClr>
                <a:srgbClr val="5D8BBC"/>
              </a:buClr>
              <a:buSzPts val="1200"/>
              <a:buNone/>
            </a:pPr>
            <a:r>
              <a:rPr lang="en" sz="1467">
                <a:solidFill>
                  <a:schemeClr val="dk1"/>
                </a:solidFill>
              </a:rPr>
              <a:t>We bias correct the GCM boundary conditions for 9 Coupled Model Intercomparison Project Phase 6 (CMIP6) GCMs and compare their bias profiles to twin WUS-D3 (non-bias corrected experiments).</a:t>
            </a:r>
            <a:endParaRPr sz="1467">
              <a:solidFill>
                <a:schemeClr val="dk1"/>
              </a:solidFill>
            </a:endParaRPr>
          </a:p>
          <a:p>
            <a:pPr marL="0" indent="0">
              <a:spcBef>
                <a:spcPts val="0"/>
              </a:spcBef>
              <a:buSzPts val="500"/>
              <a:buNone/>
            </a:pPr>
            <a:endParaRPr sz="667">
              <a:solidFill>
                <a:schemeClr val="dk1"/>
              </a:solidFill>
            </a:endParaRPr>
          </a:p>
          <a:p>
            <a:pPr marL="0" indent="0">
              <a:spcBef>
                <a:spcPts val="0"/>
              </a:spcBef>
              <a:buClr>
                <a:srgbClr val="5D8BBC"/>
              </a:buClr>
              <a:buSzPts val="1200"/>
              <a:buNone/>
            </a:pPr>
            <a:r>
              <a:rPr lang="en" sz="1600" b="1">
                <a:solidFill>
                  <a:srgbClr val="5D8BBC"/>
                </a:solidFill>
              </a:rPr>
              <a:t>Impact</a:t>
            </a:r>
            <a:endParaRPr/>
          </a:p>
          <a:p>
            <a:pPr marL="0" indent="0">
              <a:spcBef>
                <a:spcPts val="0"/>
              </a:spcBef>
              <a:buSzPts val="1100"/>
              <a:buNone/>
            </a:pPr>
            <a:r>
              <a:rPr lang="en" sz="1467">
                <a:solidFill>
                  <a:schemeClr val="dk1"/>
                </a:solidFill>
              </a:rPr>
              <a:t>Bias correction of the GCM boundary conditions leads to physically interpretable improvements in RCM capabilities in simulating western U.S. mean hydroclimate, as well as extreme precipitation. Mean biases in CMIP6 GCMs are surprisingly similar, and this study is a line of evidence supporting the need to bias correct before dynamic downscaling.</a:t>
            </a:r>
            <a:endParaRPr sz="1467">
              <a:solidFill>
                <a:schemeClr val="dk1"/>
              </a:solidFill>
            </a:endParaRPr>
          </a:p>
          <a:p>
            <a:pPr marL="0" indent="0">
              <a:spcBef>
                <a:spcPts val="0"/>
              </a:spcBef>
              <a:spcAft>
                <a:spcPts val="1600"/>
              </a:spcAft>
              <a:buSzPts val="1100"/>
              <a:buNone/>
            </a:pPr>
            <a:endParaRPr sz="1467"/>
          </a:p>
        </p:txBody>
      </p:sp>
      <p:sp>
        <p:nvSpPr>
          <p:cNvPr id="77" name="Google Shape;77;p15"/>
          <p:cNvSpPr txBox="1">
            <a:spLocks noGrp="1"/>
          </p:cNvSpPr>
          <p:nvPr>
            <p:ph type="body" idx="4"/>
          </p:nvPr>
        </p:nvSpPr>
        <p:spPr>
          <a:xfrm>
            <a:off x="39756" y="5517095"/>
            <a:ext cx="7235600" cy="655600"/>
          </a:xfrm>
          <a:prstGeom prst="rect">
            <a:avLst/>
          </a:prstGeom>
          <a:solidFill>
            <a:srgbClr val="DDEAF6"/>
          </a:solidFill>
          <a:ln>
            <a:noFill/>
          </a:ln>
        </p:spPr>
        <p:txBody>
          <a:bodyPr spcFirstLastPara="1" vert="horz" wrap="square" lIns="91433" tIns="45700" rIns="91433" bIns="45700" rtlCol="0" anchor="ctr" anchorCtr="0">
            <a:noAutofit/>
          </a:bodyPr>
          <a:lstStyle/>
          <a:p>
            <a:pPr marL="0" indent="0">
              <a:lnSpc>
                <a:spcPct val="115000"/>
              </a:lnSpc>
              <a:spcBef>
                <a:spcPts val="0"/>
              </a:spcBef>
              <a:buSzPts val="1100"/>
            </a:pPr>
            <a:r>
              <a:rPr lang="en" sz="800">
                <a:solidFill>
                  <a:schemeClr val="dk1"/>
                </a:solidFill>
              </a:rPr>
              <a:t>Rahimi, S., Huang, L., Norris, J., Hall, A., Goldenson, N., Risser, M., Feldman, D. R., Lebo, Z. J., Dennis, E., and Thackeray, C.: Understanding the Cascade: Removing GCM Biases Improves Dynamically Downscaled Climate Projections, Geophysical Research Letters, 51, e2023GL106264,</a:t>
            </a:r>
            <a:r>
              <a:rPr lang="en" sz="800" u="sng">
                <a:solidFill>
                  <a:srgbClr val="467886"/>
                </a:solidFill>
                <a:hlinkClick r:id="rId3">
                  <a:extLst>
                    <a:ext uri="{A12FA001-AC4F-418D-AE19-62706E023703}">
                      <ahyp:hlinkClr xmlns:ahyp="http://schemas.microsoft.com/office/drawing/2018/hyperlinkcolor" val="tx"/>
                    </a:ext>
                  </a:extLst>
                </a:hlinkClick>
              </a:rPr>
              <a:t> https://doi.org/10.1029/2023GL106264</a:t>
            </a:r>
            <a:endParaRPr/>
          </a:p>
        </p:txBody>
      </p:sp>
      <p:sp>
        <p:nvSpPr>
          <p:cNvPr id="78" name="Google Shape;78;p15"/>
          <p:cNvSpPr txBox="1"/>
          <p:nvPr/>
        </p:nvSpPr>
        <p:spPr>
          <a:xfrm>
            <a:off x="7403033" y="5077177"/>
            <a:ext cx="4671200" cy="1446831"/>
          </a:xfrm>
          <a:prstGeom prst="rect">
            <a:avLst/>
          </a:prstGeom>
          <a:noFill/>
          <a:ln>
            <a:noFill/>
          </a:ln>
        </p:spPr>
        <p:txBody>
          <a:bodyPr spcFirstLastPara="1" wrap="square" lIns="91433" tIns="45700" rIns="91433" bIns="45700" anchor="t" anchorCtr="0">
            <a:spAutoFit/>
          </a:bodyPr>
          <a:lstStyle/>
          <a:p>
            <a:pPr>
              <a:lnSpc>
                <a:spcPct val="115000"/>
              </a:lnSpc>
              <a:spcBef>
                <a:spcPts val="1600"/>
              </a:spcBef>
              <a:spcAft>
                <a:spcPts val="1600"/>
              </a:spcAft>
              <a:buSzPts val="1100"/>
            </a:pPr>
            <a:r>
              <a:rPr lang="en" sz="1067" b="1">
                <a:solidFill>
                  <a:srgbClr val="1C1D1E"/>
                </a:solidFill>
                <a:highlight>
                  <a:srgbClr val="FFFFFF"/>
                </a:highlight>
              </a:rPr>
              <a:t>PRISM,  ensemble-mean climatological (1981–2010) bias patterns in annual-mean (a and b) temperature and (c and d) precipitation, with 11-state-mean biases indicated in the lower-left of each subpanel. (e and f) Time series of cumulative annual precipitation and snow water equivalent, respectively [mm], across 703 SNOTEL sites.</a:t>
            </a:r>
            <a:endParaRPr sz="1067" b="1">
              <a:solidFill>
                <a:srgbClr val="416284"/>
              </a:solidFill>
            </a:endParaRPr>
          </a:p>
        </p:txBody>
      </p:sp>
      <p:pic>
        <p:nvPicPr>
          <p:cNvPr id="79" name="Google Shape;79;p15"/>
          <p:cNvPicPr preferRelativeResize="0"/>
          <p:nvPr/>
        </p:nvPicPr>
        <p:blipFill rotWithShape="1">
          <a:blip r:embed="rId4">
            <a:alphaModFix/>
          </a:blip>
          <a:srcRect l="10164" t="26166" r="3330" b="26507"/>
          <a:stretch/>
        </p:blipFill>
        <p:spPr>
          <a:xfrm>
            <a:off x="7717967" y="6332633"/>
            <a:ext cx="800000" cy="411267"/>
          </a:xfrm>
          <a:prstGeom prst="rect">
            <a:avLst/>
          </a:prstGeom>
          <a:noFill/>
          <a:ln>
            <a:noFill/>
          </a:ln>
        </p:spPr>
      </p:pic>
      <p:pic>
        <p:nvPicPr>
          <p:cNvPr id="80" name="Google Shape;80;p15"/>
          <p:cNvPicPr preferRelativeResize="0"/>
          <p:nvPr/>
        </p:nvPicPr>
        <p:blipFill>
          <a:blip r:embed="rId5">
            <a:alphaModFix/>
          </a:blip>
          <a:stretch>
            <a:fillRect/>
          </a:stretch>
        </p:blipFill>
        <p:spPr>
          <a:xfrm>
            <a:off x="6406404" y="1501333"/>
            <a:ext cx="5544297" cy="3427264"/>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281</Words>
  <Application>Microsoft Macintosh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Stefan Rahimi</dc:creator>
  <cp:lastModifiedBy>Stefan Rahimi</cp:lastModifiedBy>
  <cp:revision>1</cp:revision>
  <dcterms:created xsi:type="dcterms:W3CDTF">2024-11-17T22:43:34Z</dcterms:created>
  <dcterms:modified xsi:type="dcterms:W3CDTF">2024-11-17T22:43:53Z</dcterms:modified>
</cp:coreProperties>
</file>