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02D2C-0374-48C2-9424-7077BE9DA2FC}" v="9" dt="2024-10-17T14:37:31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51" autoAdjust="0"/>
    <p:restoredTop sz="96327" autoAdjust="0"/>
  </p:normalViewPr>
  <p:slideViewPr>
    <p:cSldViewPr>
      <p:cViewPr varScale="1">
        <p:scale>
          <a:sx n="106" d="100"/>
          <a:sy n="106" d="100"/>
        </p:scale>
        <p:origin x="30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8297" y="1263224"/>
            <a:ext cx="5896705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>
              <a:buFont typeface="Arial"/>
              <a:buChar char="•"/>
              <a:defRPr sz="1300"/>
            </a:pPr>
            <a:r>
              <a:rPr lang="en-US" dirty="0">
                <a:latin typeface="Calibri"/>
                <a:cs typeface="Arial"/>
              </a:rPr>
              <a:t>Enable the integration of fine-scale hydrologic models with models that account for multi-sectoral dynamics, e.g., the Global Change Analysis Model (GCAM), by downscaling coarse region-scale, sectoral water demand projections to high-resolution gridded data.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Calibri"/>
                <a:cs typeface="Arial"/>
              </a:rPr>
              <a:t>Refining</a:t>
            </a:r>
            <a:r>
              <a:rPr sz="2800" b="1" dirty="0">
                <a:latin typeface="Calibri"/>
                <a:cs typeface="Arial"/>
              </a:rPr>
              <a:t> Future Water Demand </a:t>
            </a:r>
            <a:r>
              <a:rPr lang="en-US" sz="2800" b="1" dirty="0">
                <a:latin typeface="Calibri"/>
                <a:cs typeface="Arial"/>
              </a:rPr>
              <a:t>Projections </a:t>
            </a:r>
            <a:r>
              <a:rPr sz="2800" b="1" dirty="0">
                <a:latin typeface="Calibri"/>
                <a:cs typeface="Arial"/>
              </a:rPr>
              <a:t>with </a:t>
            </a:r>
            <a:r>
              <a:rPr lang="en-US" sz="2800" b="1" dirty="0">
                <a:latin typeface="Calibri"/>
                <a:cs typeface="Arial"/>
              </a:rPr>
              <a:t>Sector-specific Downscaling</a:t>
            </a:r>
            <a:endParaRPr sz="2800" b="1" dirty="0">
              <a:latin typeface="Calibri"/>
              <a:cs typeface="Arial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48016" y="5800636"/>
            <a:ext cx="5410200" cy="6001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1100" b="0" dirty="0"/>
              <a:t>Thompson, Isaac, Chris R. Vernon, and Zarrar Khan. 2024. Tethys: A Spatiotemporal Downscaling Model for Global Water Demand. Journal of Open Source Software 9 (97): 5855. https://</a:t>
            </a:r>
            <a:r>
              <a:rPr sz="1100" b="0" dirty="0" err="1"/>
              <a:t>doi.org</a:t>
            </a:r>
            <a:r>
              <a:rPr sz="1100" b="0" dirty="0"/>
              <a:t>/10.21105/joss.05855.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73416" y="3878095"/>
            <a:ext cx="56133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The Tethys model downscales coarse regional water demand data from the Global Change Analysis Model (GCAM) for six sectors (domestic/municipal, electricity generation, manufacturing, mining, livestock, and irrigation) into high-resolution, gridded data that can be utilized to refine Earth systems models.  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657418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>
              <a:buFont typeface="Arial" panose="020B0604020202020204" pitchFamily="34" charset="0"/>
              <a:buChar char="•"/>
              <a:defRPr sz="1300"/>
            </a:pPr>
            <a:r>
              <a:rPr lang="en-US" dirty="0">
                <a:latin typeface="Calibri"/>
                <a:cs typeface="Arial"/>
              </a:rPr>
              <a:t>Develop the Tethys model to disaggregate regional sectoral water demands to grid cells using spatial proxies (e.g., population), ensuring proportional allocation based on the relationship between demand and proxy values.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Apply sector-specific temporal </a:t>
            </a:r>
            <a:r>
              <a:rPr lang="en-US" dirty="0"/>
              <a:t>allocation algorithms</a:t>
            </a:r>
            <a:r>
              <a:rPr dirty="0"/>
              <a:t> from existing literature to allocate annual water demands across months, utilizing relationships between monthly water demand and other variables.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Generalize the downscaling process through a flexible interface that allows configuration of proxy rules and specification of target output resolution, facilitating integration with various model-integration workflows.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5066737"/>
            <a:ext cx="5834666" cy="163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>
              <a:buFont typeface="Arial" panose="020B0604020202020204" pitchFamily="34" charset="0"/>
              <a:buChar char="•"/>
              <a:defRPr sz="1300"/>
            </a:pPr>
            <a:r>
              <a:rPr lang="en-US" dirty="0">
                <a:latin typeface="Calibri"/>
                <a:cs typeface="Arial"/>
              </a:rPr>
              <a:t>Tethys enables the integration of fine-scale hydrologic models with multi-sector dynamic models by downscaling region-scale water demand projections using sector-specific proxies and algorithms.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lang="en-US" dirty="0">
                <a:latin typeface="Calibri"/>
                <a:cs typeface="Arial"/>
              </a:rPr>
              <a:t>Tethys has now been generalized to be able to downscale sectoral water demand from ensembles of socioeconomic, climate, and other scenarios to provide a flexible and robust utility for scalable scientific research.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98536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235978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781611"/>
            <a:ext cx="5997932" cy="30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11C362-A631-6ABF-7920-E43063DBD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2213" y="1667614"/>
            <a:ext cx="6176712" cy="2135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3DCE4A35DF2489B0FA14578B7EB9C" ma:contentTypeVersion="12" ma:contentTypeDescription="Create a new document." ma:contentTypeScope="" ma:versionID="faf1079ce1506b83608f5b4215338454">
  <xsd:schema xmlns:xsd="http://www.w3.org/2001/XMLSchema" xmlns:xs="http://www.w3.org/2001/XMLSchema" xmlns:p="http://schemas.microsoft.com/office/2006/metadata/properties" xmlns:ns2="3dd6b36f-9053-431b-948e-c92c94fa1af8" xmlns:ns3="6c393795-268f-4662-9efe-940c571d540a" targetNamespace="http://schemas.microsoft.com/office/2006/metadata/properties" ma:root="true" ma:fieldsID="4d709a063d34cc7f748a9fa1b9359265" ns2:_="" ns3:_="">
    <xsd:import namespace="3dd6b36f-9053-431b-948e-c92c94fa1af8"/>
    <xsd:import namespace="6c393795-268f-4662-9efe-940c571d5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6b36f-9053-431b-948e-c92c94fa1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3795-268f-4662-9efe-940c571d5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b38cd87-6fc5-4b59-a51d-8a8705125e1d}" ma:internalName="TaxCatchAll" ma:showField="CatchAllData" ma:web="6c393795-268f-4662-9efe-940c571d5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d6b36f-9053-431b-948e-c92c94fa1af8">
      <Terms xmlns="http://schemas.microsoft.com/office/infopath/2007/PartnerControls"/>
    </lcf76f155ced4ddcb4097134ff3c332f>
    <TaxCatchAll xmlns="6c393795-268f-4662-9efe-940c571d540a" xsi:nil="true"/>
    <SharedWithUsers xmlns="6c393795-268f-4662-9efe-940c571d540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3E36E0D-ABB0-4DFB-B1E3-B4327E8839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6b36f-9053-431b-948e-c92c94fa1af8"/>
    <ds:schemaRef ds:uri="6c393795-268f-4662-9efe-940c571d5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EEB4E2-DF7B-4AF9-A5DE-3BFA65E21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0386FD-B30D-4C22-B154-AD18439A8B01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6c393795-268f-4662-9efe-940c571d540a"/>
    <ds:schemaRef ds:uri="3dd6b36f-9053-431b-948e-c92c94fa1af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0</TotalTime>
  <Words>304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2024-10-17T14:37:14Z</dcterms:created>
  <dcterms:modified xsi:type="dcterms:W3CDTF">2024-10-17T14:37:31Z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0x0101000AF3DCE4A35DF2489B0FA14578B7EB9C</vt:lpwstr>
  </property>
  <property fmtid="{D5CDD505-2E9C-101B-9397-08002B2CF9AE}" pid="4" name="MediaServiceImageTags">
    <vt:lpwstr/>
  </property>
</Properties>
</file>