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ise, Marshall A" initials="MW" lastIdx="1" clrIdx="1">
    <p:extLst>
      <p:ext uri="{19B8F6BF-5375-455C-9EA6-DF929625EA0E}">
        <p15:presenceInfo xmlns:p15="http://schemas.microsoft.com/office/powerpoint/2012/main" userId="S::Marshall.Wise@pnnl.gov::d84c1332-f494-433f-b3f1-35d3dd929719" providerId="AD"/>
      </p:ext>
    </p:extLst>
  </p:cmAuthor>
  <p:cmAuthor id="3" name="Jokerst, Kali" initials="KJ" lastIdx="1" clrIdx="2">
    <p:extLst>
      <p:ext uri="{19B8F6BF-5375-455C-9EA6-DF929625EA0E}">
        <p15:presenceInfo xmlns:p15="http://schemas.microsoft.com/office/powerpoint/2012/main" userId="S::kali.jokerst@pnnl.gov::a580cef8-9553-4548-9b23-e92e6b5a0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1640D7-491A-7AD2-9012-77D92E27EBCE}" v="2" dt="2024-10-10T15:02:42.797"/>
    <p1510:client id="{A583BDFD-5304-486F-BE58-E9D764E9CCCB}" v="6" dt="2024-10-10T15:10:52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84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kerst, Kali" userId="a580cef8-9553-4548-9b23-e92e6b5a0412" providerId="ADAL" clId="{A583BDFD-5304-486F-BE58-E9D764E9CCCB}"/>
    <pc:docChg chg="custSel delSld modSld">
      <pc:chgData name="Jokerst, Kali" userId="a580cef8-9553-4548-9b23-e92e6b5a0412" providerId="ADAL" clId="{A583BDFD-5304-486F-BE58-E9D764E9CCCB}" dt="2024-10-10T15:10:52.513" v="50" actId="14100"/>
      <pc:docMkLst>
        <pc:docMk/>
      </pc:docMkLst>
      <pc:sldChg chg="del">
        <pc:chgData name="Jokerst, Kali" userId="a580cef8-9553-4548-9b23-e92e6b5a0412" providerId="ADAL" clId="{A583BDFD-5304-486F-BE58-E9D764E9CCCB}" dt="2024-10-10T15:08:52.030" v="29" actId="47"/>
        <pc:sldMkLst>
          <pc:docMk/>
          <pc:sldMk cId="0" sldId="258"/>
        </pc:sldMkLst>
      </pc:sldChg>
      <pc:sldChg chg="addSp delSp modSp mod addCm delCm">
        <pc:chgData name="Jokerst, Kali" userId="a580cef8-9553-4548-9b23-e92e6b5a0412" providerId="ADAL" clId="{A583BDFD-5304-486F-BE58-E9D764E9CCCB}" dt="2024-10-10T15:10:52.513" v="50" actId="14100"/>
        <pc:sldMkLst>
          <pc:docMk/>
          <pc:sldMk cId="2005015562" sldId="259"/>
        </pc:sldMkLst>
        <pc:spChg chg="add del">
          <ac:chgData name="Jokerst, Kali" userId="a580cef8-9553-4548-9b23-e92e6b5a0412" providerId="ADAL" clId="{A583BDFD-5304-486F-BE58-E9D764E9CCCB}" dt="2024-10-10T15:08:47.494" v="28" actId="478"/>
          <ac:spMkLst>
            <pc:docMk/>
            <pc:sldMk cId="2005015562" sldId="259"/>
            <ac:spMk id="3" creationId="{0E906096-964D-D3D0-0AD9-14052DCDBDEC}"/>
          </ac:spMkLst>
        </pc:spChg>
        <pc:spChg chg="add mod">
          <ac:chgData name="Jokerst, Kali" userId="a580cef8-9553-4548-9b23-e92e6b5a0412" providerId="ADAL" clId="{A583BDFD-5304-486F-BE58-E9D764E9CCCB}" dt="2024-10-10T15:10:36.674" v="44" actId="1076"/>
          <ac:spMkLst>
            <pc:docMk/>
            <pc:sldMk cId="2005015562" sldId="259"/>
            <ac:spMk id="4" creationId="{79C81586-C627-1CD8-F804-DA4BFE22C7ED}"/>
          </ac:spMkLst>
        </pc:spChg>
        <pc:spChg chg="add mod">
          <ac:chgData name="Jokerst, Kali" userId="a580cef8-9553-4548-9b23-e92e6b5a0412" providerId="ADAL" clId="{A583BDFD-5304-486F-BE58-E9D764E9CCCB}" dt="2024-10-10T15:10:43.049" v="46" actId="14100"/>
          <ac:spMkLst>
            <pc:docMk/>
            <pc:sldMk cId="2005015562" sldId="259"/>
            <ac:spMk id="5" creationId="{ECDB18AE-8056-336B-A998-FDA8B8926464}"/>
          </ac:spMkLst>
        </pc:spChg>
        <pc:spChg chg="mod">
          <ac:chgData name="Jokerst, Kali" userId="a580cef8-9553-4548-9b23-e92e6b5a0412" providerId="ADAL" clId="{A583BDFD-5304-486F-BE58-E9D764E9CCCB}" dt="2024-10-10T15:03:36.438" v="5" actId="20577"/>
          <ac:spMkLst>
            <pc:docMk/>
            <pc:sldMk cId="2005015562" sldId="259"/>
            <ac:spMk id="3075" creationId="{00000000-0000-0000-0000-000000000000}"/>
          </ac:spMkLst>
        </pc:spChg>
        <pc:spChg chg="mod">
          <ac:chgData name="Jokerst, Kali" userId="a580cef8-9553-4548-9b23-e92e6b5a0412" providerId="ADAL" clId="{A583BDFD-5304-486F-BE58-E9D764E9CCCB}" dt="2024-10-10T15:10:05.765" v="41" actId="113"/>
          <ac:spMkLst>
            <pc:docMk/>
            <pc:sldMk cId="2005015562" sldId="259"/>
            <ac:spMk id="3076" creationId="{00000000-0000-0000-0000-000000000000}"/>
          </ac:spMkLst>
        </pc:spChg>
        <pc:spChg chg="mod">
          <ac:chgData name="Jokerst, Kali" userId="a580cef8-9553-4548-9b23-e92e6b5a0412" providerId="ADAL" clId="{A583BDFD-5304-486F-BE58-E9D764E9CCCB}" dt="2024-10-10T15:10:52.513" v="50" actId="14100"/>
          <ac:spMkLst>
            <pc:docMk/>
            <pc:sldMk cId="2005015562" sldId="259"/>
            <ac:spMk id="3077" creationId="{00000000-0000-0000-0000-000000000000}"/>
          </ac:spMkLst>
        </pc:spChg>
        <pc:spChg chg="mod">
          <ac:chgData name="Jokerst, Kali" userId="a580cef8-9553-4548-9b23-e92e6b5a0412" providerId="ADAL" clId="{A583BDFD-5304-486F-BE58-E9D764E9CCCB}" dt="2024-10-10T15:10:48.320" v="48" actId="14100"/>
          <ac:spMkLst>
            <pc:docMk/>
            <pc:sldMk cId="2005015562" sldId="259"/>
            <ac:spMk id="3078" creationId="{00000000-0000-0000-0000-000000000000}"/>
          </ac:spMkLst>
        </pc:spChg>
        <pc:picChg chg="mod">
          <ac:chgData name="Jokerst, Kali" userId="a580cef8-9553-4548-9b23-e92e6b5a0412" providerId="ADAL" clId="{A583BDFD-5304-486F-BE58-E9D764E9CCCB}" dt="2024-10-10T15:10:32.354" v="43" actId="1076"/>
          <ac:picMkLst>
            <pc:docMk/>
            <pc:sldMk cId="2005015562" sldId="259"/>
            <ac:picMk id="2" creationId="{B9F37B83-E921-FF95-F786-B970C9642425}"/>
          </ac:picMkLst>
        </pc:picChg>
      </pc:sldChg>
    </pc:docChg>
  </pc:docChgLst>
  <pc:docChgLst>
    <pc:chgData name="Wise, Marshall A" userId="d84c1332-f494-433f-b3f1-35d3dd929719" providerId="ADAL" clId="{D356D406-A3E8-48A1-B1AD-44160509C079}"/>
    <pc:docChg chg="custSel addSld modSld">
      <pc:chgData name="Wise, Marshall A" userId="d84c1332-f494-433f-b3f1-35d3dd929719" providerId="ADAL" clId="{D356D406-A3E8-48A1-B1AD-44160509C079}" dt="2024-10-09T14:06:53.429" v="126" actId="20577"/>
      <pc:docMkLst>
        <pc:docMk/>
      </pc:docMkLst>
      <pc:sldChg chg="modSp add mod addCm modCm">
        <pc:chgData name="Wise, Marshall A" userId="d84c1332-f494-433f-b3f1-35d3dd929719" providerId="ADAL" clId="{D356D406-A3E8-48A1-B1AD-44160509C079}" dt="2024-10-09T14:06:53.429" v="126" actId="20577"/>
        <pc:sldMkLst>
          <pc:docMk/>
          <pc:sldMk cId="2005015562" sldId="259"/>
        </pc:sldMkLst>
        <pc:spChg chg="mod">
          <ac:chgData name="Wise, Marshall A" userId="d84c1332-f494-433f-b3f1-35d3dd929719" providerId="ADAL" clId="{D356D406-A3E8-48A1-B1AD-44160509C079}" dt="2024-10-09T14:06:53.429" v="126" actId="20577"/>
          <ac:spMkLst>
            <pc:docMk/>
            <pc:sldMk cId="2005015562" sldId="259"/>
            <ac:spMk id="3075" creationId="{00000000-0000-0000-0000-000000000000}"/>
          </ac:spMkLst>
        </pc:spChg>
        <pc:spChg chg="mod">
          <ac:chgData name="Wise, Marshall A" userId="d84c1332-f494-433f-b3f1-35d3dd929719" providerId="ADAL" clId="{D356D406-A3E8-48A1-B1AD-44160509C079}" dt="2024-10-09T14:00:51.748" v="74" actId="20577"/>
          <ac:spMkLst>
            <pc:docMk/>
            <pc:sldMk cId="2005015562" sldId="259"/>
            <ac:spMk id="3078" creationId="{00000000-0000-0000-0000-000000000000}"/>
          </ac:spMkLst>
        </pc:spChg>
      </pc:sldChg>
    </pc:docChg>
  </pc:docChgLst>
  <pc:docChgLst>
    <pc:chgData name="O'Neill, Brian C" userId="S::brian.oneill@pnnl.gov::92d5a589-99df-4714-b74a-9b17fd66006c" providerId="AD" clId="Web-{92117255-DD77-6AEA-C120-8495CC41A10F}"/>
    <pc:docChg chg="modSld">
      <pc:chgData name="O'Neill, Brian C" userId="S::brian.oneill@pnnl.gov::92d5a589-99df-4714-b74a-9b17fd66006c" providerId="AD" clId="Web-{92117255-DD77-6AEA-C120-8495CC41A10F}" dt="2024-06-11T13:31:39.842" v="754" actId="20577"/>
      <pc:docMkLst>
        <pc:docMk/>
      </pc:docMkLst>
      <pc:sldChg chg="addSp delSp modSp">
        <pc:chgData name="O'Neill, Brian C" userId="S::brian.oneill@pnnl.gov::92d5a589-99df-4714-b74a-9b17fd66006c" providerId="AD" clId="Web-{92117255-DD77-6AEA-C120-8495CC41A10F}" dt="2024-06-11T13:31:39.842" v="754" actId="20577"/>
        <pc:sldMkLst>
          <pc:docMk/>
          <pc:sldMk cId="0" sldId="258"/>
        </pc:sldMkLst>
        <pc:spChg chg="mod">
          <ac:chgData name="O'Neill, Brian C" userId="S::brian.oneill@pnnl.gov::92d5a589-99df-4714-b74a-9b17fd66006c" providerId="AD" clId="Web-{92117255-DD77-6AEA-C120-8495CC41A10F}" dt="2024-06-11T13:25:33.694" v="600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O'Neill, Brian C" userId="S::brian.oneill@pnnl.gov::92d5a589-99df-4714-b74a-9b17fd66006c" providerId="AD" clId="Web-{92117255-DD77-6AEA-C120-8495CC41A10F}" dt="2024-06-11T13:10:05.581" v="1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O'Neill, Brian C" userId="S::brian.oneill@pnnl.gov::92d5a589-99df-4714-b74a-9b17fd66006c" providerId="AD" clId="Web-{92117255-DD77-6AEA-C120-8495CC41A10F}" dt="2024-06-11T13:31:39.842" v="754" actId="20577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O'Neill, Brian C" userId="S::brian.oneill@pnnl.gov::92d5a589-99df-4714-b74a-9b17fd66006c" providerId="AD" clId="Web-{92117255-DD77-6AEA-C120-8495CC41A10F}" dt="2024-06-11T13:29:04.792" v="691" actId="20577"/>
          <ac:spMkLst>
            <pc:docMk/>
            <pc:sldMk cId="0" sldId="258"/>
            <ac:spMk id="3078" creationId="{00000000-0000-0000-0000-000000000000}"/>
          </ac:spMkLst>
        </pc:spChg>
        <pc:picChg chg="add mod">
          <ac:chgData name="O'Neill, Brian C" userId="S::brian.oneill@pnnl.gov::92d5a589-99df-4714-b74a-9b17fd66006c" providerId="AD" clId="Web-{92117255-DD77-6AEA-C120-8495CC41A10F}" dt="2024-06-11T13:27:14.415" v="605" actId="1076"/>
          <ac:picMkLst>
            <pc:docMk/>
            <pc:sldMk cId="0" sldId="258"/>
            <ac:picMk id="2" creationId="{B9F37B83-E921-FF95-F786-B970C9642425}"/>
          </ac:picMkLst>
        </pc:picChg>
        <pc:picChg chg="del">
          <ac:chgData name="O'Neill, Brian C" userId="S::brian.oneill@pnnl.gov::92d5a589-99df-4714-b74a-9b17fd66006c" providerId="AD" clId="Web-{92117255-DD77-6AEA-C120-8495CC41A10F}" dt="2024-06-11T13:27:18.899" v="606"/>
          <ac:picMkLst>
            <pc:docMk/>
            <pc:sldMk cId="0" sldId="258"/>
            <ac:picMk id="3080" creationId="{00000000-0000-0000-0000-000000000000}"/>
          </ac:picMkLst>
        </pc:picChg>
      </pc:sldChg>
    </pc:docChg>
  </pc:docChgLst>
  <pc:docChgLst>
    <pc:chgData name="Jokerst, Kali" userId="S::kali.jokerst@pnnl.gov::a580cef8-9553-4548-9b23-e92e6b5a0412" providerId="AD" clId="Web-{941640D7-491A-7AD2-9012-77D92E27EBCE}"/>
    <pc:docChg chg="modSld">
      <pc:chgData name="Jokerst, Kali" userId="S::kali.jokerst@pnnl.gov::a580cef8-9553-4548-9b23-e92e6b5a0412" providerId="AD" clId="Web-{941640D7-491A-7AD2-9012-77D92E27EBCE}" dt="2024-10-10T15:02:42.797" v="1" actId="14100"/>
      <pc:docMkLst>
        <pc:docMk/>
      </pc:docMkLst>
      <pc:sldChg chg="modSp">
        <pc:chgData name="Jokerst, Kali" userId="S::kali.jokerst@pnnl.gov::a580cef8-9553-4548-9b23-e92e6b5a0412" providerId="AD" clId="Web-{941640D7-491A-7AD2-9012-77D92E27EBCE}" dt="2024-10-10T15:02:42.797" v="1" actId="14100"/>
        <pc:sldMkLst>
          <pc:docMk/>
          <pc:sldMk cId="2005015562" sldId="259"/>
        </pc:sldMkLst>
        <pc:spChg chg="mod">
          <ac:chgData name="Jokerst, Kali" userId="S::kali.jokerst@pnnl.gov::a580cef8-9553-4548-9b23-e92e6b5a0412" providerId="AD" clId="Web-{941640D7-491A-7AD2-9012-77D92E27EBCE}" dt="2024-10-10T15:02:42.797" v="1" actId="14100"/>
          <ac:spMkLst>
            <pc:docMk/>
            <pc:sldMk cId="2005015562" sldId="259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36068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Arial"/>
              </a:rPr>
              <a:t>Propose an approach to scenario development that is organized around outcomes for well-being and resilience, cuts across issues and scales in multiple sectors, and draws on new systematic methods of scenario generation and discovery in multisector dynamic modeling. 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Arial"/>
              </a:rPr>
              <a:t>Identifies a gap in scenario approaches, proposes a new focus on human well-being, and suggests a number of well-being metrics.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Arial"/>
              </a:rPr>
              <a:t>Lays out a vision for the use of exploratory modeling and scenario discovery to generate both a database of scenarios and a small set of representative scenarios for community use.</a:t>
            </a: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Arial"/>
              </a:rPr>
              <a:t>Proposes a process involving community engagement to identify well-being metrics, generate scenarios, and further model development.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  <a:latin typeface="Calibri"/>
                <a:cs typeface="Calibri"/>
              </a:rPr>
              <a:t>Scenarios are an essential tool in exploring alternative plausible futures; the proposed approach would highlight scenarios that are most critical in understanding societal risks and responding to them.</a:t>
            </a:r>
            <a:endParaRPr lang="en-US" dirty="0"/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  <a:latin typeface="Calibri"/>
                <a:cs typeface="Calibri"/>
              </a:rPr>
              <a:t>Research derived from this outcome‐based scenario development approach would facilitate improved assessment of risks of and responses to a range of stressors and the multi‐sector interactions they generate.</a:t>
            </a: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 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 Framework for Multisector Scenarios of Outcomes for</a:t>
            </a:r>
            <a:endParaRPr lang="en-US" sz="2800" b="1" dirty="0">
              <a:latin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Well‐Being and Resilience</a:t>
            </a:r>
            <a:endParaRPr lang="en-US" sz="2800" b="1" dirty="0"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96000" y="5943600"/>
            <a:ext cx="5834666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O'Neill BC, Morris J, Lamontagne J,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  <a:cs typeface="Arial"/>
              </a:rPr>
              <a:t>Weyant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 J, Wise M. 2024. “</a:t>
            </a:r>
            <a:r>
              <a:rPr lang="en-US" sz="1000" dirty="0">
                <a:solidFill>
                  <a:srgbClr val="000000"/>
                </a:solidFill>
                <a:latin typeface="+mn-lt"/>
                <a:cs typeface="Calibri"/>
              </a:rPr>
              <a:t>A Framework for Multisector Scenarios of Outcomes for Well‐Being and Resilience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  <a:cs typeface="Arial"/>
              </a:rPr>
              <a:t>Earth's Future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, </a:t>
            </a:r>
            <a:r>
              <a:rPr lang="en-US" sz="1000" dirty="0">
                <a:solidFill>
                  <a:srgbClr val="000000"/>
                </a:solidFill>
                <a:latin typeface="+mn-lt"/>
                <a:cs typeface="Calibri"/>
              </a:rPr>
              <a:t>12, e2023EF004343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. 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  <a:cs typeface="Arial"/>
              </a:rPr>
              <a:t>DOI: </a:t>
            </a:r>
            <a:r>
              <a:rPr lang="en-US" sz="1000" dirty="0">
                <a:solidFill>
                  <a:srgbClr val="000000"/>
                </a:solidFill>
                <a:latin typeface="+mn-lt"/>
                <a:cs typeface="Calibri"/>
              </a:rPr>
              <a:t>10.1029/2023EF004343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096000" y="5115240"/>
            <a:ext cx="5834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The proposed scenario approach focuses on outcomes for human well-being resulting from a range of influences on multisector and dynamic interactions 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F37B83-E921-FF95-F786-B970C9642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9051" y="1406452"/>
            <a:ext cx="5696275" cy="3278606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C81586-C627-1CD8-F804-DA4BFE22C7ED}"/>
              </a:ext>
            </a:extLst>
          </p:cNvPr>
          <p:cNvSpPr txBox="1"/>
          <p:nvPr/>
        </p:nvSpPr>
        <p:spPr>
          <a:xfrm>
            <a:off x="9633285" y="4707002"/>
            <a:ext cx="24063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i="0" dirty="0">
                <a:solidFill>
                  <a:srgbClr val="1D1C1D"/>
                </a:solidFill>
                <a:effectLst/>
                <a:latin typeface="+mj-lt"/>
              </a:rPr>
              <a:t>*Based on NCA4, (Clarke et al, 2018)</a:t>
            </a:r>
            <a:endParaRPr lang="en-US" sz="1050" dirty="0"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DB18AE-8056-336B-A998-FDA8B8926464}"/>
              </a:ext>
            </a:extLst>
          </p:cNvPr>
          <p:cNvSpPr/>
          <p:nvPr/>
        </p:nvSpPr>
        <p:spPr>
          <a:xfrm>
            <a:off x="6096000" y="1236074"/>
            <a:ext cx="5827625" cy="37248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1556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F3DCE4A35DF2489B0FA14578B7EB9C" ma:contentTypeVersion="6" ma:contentTypeDescription="Create a new document." ma:contentTypeScope="" ma:versionID="e2a616fd8b8821c3b7c6fdbc675099db">
  <xsd:schema xmlns:xsd="http://www.w3.org/2001/XMLSchema" xmlns:xs="http://www.w3.org/2001/XMLSchema" xmlns:p="http://schemas.microsoft.com/office/2006/metadata/properties" xmlns:ns2="3dd6b36f-9053-431b-948e-c92c94fa1af8" xmlns:ns3="6c393795-268f-4662-9efe-940c571d540a" targetNamespace="http://schemas.microsoft.com/office/2006/metadata/properties" ma:root="true" ma:fieldsID="6d8bbc7f7f4906d342c05c4b13e171c9" ns2:_="" ns3:_="">
    <xsd:import namespace="3dd6b36f-9053-431b-948e-c92c94fa1af8"/>
    <xsd:import namespace="6c393795-268f-4662-9efe-940c571d5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6b36f-9053-431b-948e-c92c94fa1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93795-268f-4662-9efe-940c571d5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documentManagement/types"/>
    <ds:schemaRef ds:uri="http://purl.org/dc/dcmitype/"/>
    <ds:schemaRef ds:uri="3dd6b36f-9053-431b-948e-c92c94fa1af8"/>
    <ds:schemaRef ds:uri="6c393795-268f-4662-9efe-940c571d540a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EE231-C84A-4C74-80A1-D52886DF0FAA}">
  <ds:schemaRefs>
    <ds:schemaRef ds:uri="3dd6b36f-9053-431b-948e-c92c94fa1af8"/>
    <ds:schemaRef ds:uri="6c393795-268f-4662-9efe-940c571d54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0</TotalTime>
  <Words>288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Jokerst, Kali</cp:lastModifiedBy>
  <cp:revision>3</cp:revision>
  <cp:lastPrinted>2011-05-11T17:30:12Z</cp:lastPrinted>
  <dcterms:created xsi:type="dcterms:W3CDTF">2017-11-02T21:19:41Z</dcterms:created>
  <dcterms:modified xsi:type="dcterms:W3CDTF">2024-10-10T15:10:57Z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0x0101000AF3DCE4A35DF2489B0FA14578B7EB9C</vt:lpwstr>
  </property>
  <property fmtid="{D5CDD505-2E9C-101B-9397-08002B2CF9AE}" pid="4" name="Order">
    <vt:r8>3400</vt:r8>
  </property>
</Properties>
</file>