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654307-6CB0-24B9-8468-DB7ABDB260DD}" name="Brown, Joseph K" initials="BK" userId="S::joseph.brown@pnnl.gov::aec10758-fa74-4672-b515-33b15acf4165" providerId="AD"/>
  <p188:author id="{D04AEBAD-A7B8-3075-9AAB-08133B673BBB}" name="Wise, Marshall A" initials="WMA" userId="S::Marshall.Wise@pnnl.gov::d84c1332-f494-433f-b3f1-35d3dd92971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75AB2D-C933-171F-BE71-EF924A73B368}" v="1" dt="2024-10-08T19:07:10.182"/>
    <p1510:client id="{86F19A04-04A6-5253-DD19-FB8B9F45A6F4}" v="27" dt="2024-10-09T17:38:21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wn, Joseph K" userId="aec10758-fa74-4672-b515-33b15acf4165" providerId="ADAL" clId="{85C3520D-A8D8-401E-86AB-DE245C0DB37C}"/>
    <pc:docChg chg="modSld">
      <pc:chgData name="Brown, Joseph K" userId="aec10758-fa74-4672-b515-33b15acf4165" providerId="ADAL" clId="{85C3520D-A8D8-401E-86AB-DE245C0DB37C}" dt="2024-09-13T18:45:51.103" v="146" actId="20577"/>
      <pc:docMkLst>
        <pc:docMk/>
      </pc:docMkLst>
      <pc:sldChg chg="modSp mod">
        <pc:chgData name="Brown, Joseph K" userId="aec10758-fa74-4672-b515-33b15acf4165" providerId="ADAL" clId="{85C3520D-A8D8-401E-86AB-DE245C0DB37C}" dt="2024-09-13T18:45:51.103" v="146" actId="20577"/>
        <pc:sldMkLst>
          <pc:docMk/>
          <pc:sldMk cId="2609421916" sldId="257"/>
        </pc:sldMkLst>
        <pc:spChg chg="mod">
          <ac:chgData name="Brown, Joseph K" userId="aec10758-fa74-4672-b515-33b15acf4165" providerId="ADAL" clId="{85C3520D-A8D8-401E-86AB-DE245C0DB37C}" dt="2024-09-13T18:45:51.103" v="146" actId="20577"/>
          <ac:spMkLst>
            <pc:docMk/>
            <pc:sldMk cId="2609421916" sldId="257"/>
            <ac:spMk id="3" creationId="{4E467110-5BB2-DDB3-424C-C5032120B881}"/>
          </ac:spMkLst>
        </pc:spChg>
      </pc:sldChg>
    </pc:docChg>
  </pc:docChgLst>
  <pc:docChgLst>
    <pc:chgData name="Brown, Joseph K" userId="S::joseph.brown@pnnl.gov::aec10758-fa74-4672-b515-33b15acf4165" providerId="AD" clId="Web-{86F19A04-04A6-5253-DD19-FB8B9F45A6F4}"/>
    <pc:docChg chg="modSld">
      <pc:chgData name="Brown, Joseph K" userId="S::joseph.brown@pnnl.gov::aec10758-fa74-4672-b515-33b15acf4165" providerId="AD" clId="Web-{86F19A04-04A6-5253-DD19-FB8B9F45A6F4}" dt="2024-10-09T17:38:20.947" v="12" actId="20577"/>
      <pc:docMkLst>
        <pc:docMk/>
      </pc:docMkLst>
      <pc:sldChg chg="modSp">
        <pc:chgData name="Brown, Joseph K" userId="S::joseph.brown@pnnl.gov::aec10758-fa74-4672-b515-33b15acf4165" providerId="AD" clId="Web-{86F19A04-04A6-5253-DD19-FB8B9F45A6F4}" dt="2024-10-09T17:38:20.947" v="12" actId="20577"/>
        <pc:sldMkLst>
          <pc:docMk/>
          <pc:sldMk cId="3237361992" sldId="258"/>
        </pc:sldMkLst>
        <pc:spChg chg="mod">
          <ac:chgData name="Brown, Joseph K" userId="S::joseph.brown@pnnl.gov::aec10758-fa74-4672-b515-33b15acf4165" providerId="AD" clId="Web-{86F19A04-04A6-5253-DD19-FB8B9F45A6F4}" dt="2024-10-09T17:38:20.947" v="12" actId="20577"/>
          <ac:spMkLst>
            <pc:docMk/>
            <pc:sldMk cId="3237361992" sldId="258"/>
            <ac:spMk id="7" creationId="{8650FEF5-3209-F390-549E-345183F14358}"/>
          </ac:spMkLst>
        </pc:spChg>
      </pc:sldChg>
    </pc:docChg>
  </pc:docChgLst>
  <pc:docChgLst>
    <pc:chgData name="Brown, Joseph K" userId="S::joseph.brown@pnnl.gov::aec10758-fa74-4672-b515-33b15acf4165" providerId="AD" clId="Web-{3ADED8BC-7F6A-9F25-D8FF-C19E8F8141CC}"/>
    <pc:docChg chg="mod modSld addMainMaster delMainMaster modMainMaster setSldSz">
      <pc:chgData name="Brown, Joseph K" userId="S::joseph.brown@pnnl.gov::aec10758-fa74-4672-b515-33b15acf4165" providerId="AD" clId="Web-{3ADED8BC-7F6A-9F25-D8FF-C19E8F8141CC}" dt="2024-05-08T16:55:24.266" v="939" actId="20577"/>
      <pc:docMkLst>
        <pc:docMk/>
      </pc:docMkLst>
      <pc:sldChg chg="addSp delSp modSp mod modClrScheme chgLayout">
        <pc:chgData name="Brown, Joseph K" userId="S::joseph.brown@pnnl.gov::aec10758-fa74-4672-b515-33b15acf4165" providerId="AD" clId="Web-{3ADED8BC-7F6A-9F25-D8FF-C19E8F8141CC}" dt="2024-05-08T16:55:24.266" v="939" actId="20577"/>
        <pc:sldMkLst>
          <pc:docMk/>
          <pc:sldMk cId="2609421916" sldId="257"/>
        </pc:sldMkLst>
        <pc:spChg chg="mod ord">
          <ac:chgData name="Brown, Joseph K" userId="S::joseph.brown@pnnl.gov::aec10758-fa74-4672-b515-33b15acf4165" providerId="AD" clId="Web-{3ADED8BC-7F6A-9F25-D8FF-C19E8F8141CC}" dt="2024-05-08T16:52:45.750" v="890" actId="1076"/>
          <ac:spMkLst>
            <pc:docMk/>
            <pc:sldMk cId="2609421916" sldId="257"/>
            <ac:spMk id="2" creationId="{F7550093-DB89-46B2-947E-38FB03F5FF17}"/>
          </ac:spMkLst>
        </pc:spChg>
        <pc:spChg chg="mod ord">
          <ac:chgData name="Brown, Joseph K" userId="S::joseph.brown@pnnl.gov::aec10758-fa74-4672-b515-33b15acf4165" providerId="AD" clId="Web-{3ADED8BC-7F6A-9F25-D8FF-C19E8F8141CC}" dt="2024-05-08T16:55:24.266" v="939" actId="20577"/>
          <ac:spMkLst>
            <pc:docMk/>
            <pc:sldMk cId="2609421916" sldId="257"/>
            <ac:spMk id="3" creationId="{4E467110-5BB2-DDB3-424C-C5032120B881}"/>
          </ac:spMkLst>
        </pc:spChg>
        <pc:spChg chg="del mod">
          <ac:chgData name="Brown, Joseph K" userId="S::joseph.brown@pnnl.gov::aec10758-fa74-4672-b515-33b15acf4165" providerId="AD" clId="Web-{3ADED8BC-7F6A-9F25-D8FF-C19E8F8141CC}" dt="2024-05-08T16:32:45.818" v="684"/>
          <ac:spMkLst>
            <pc:docMk/>
            <pc:sldMk cId="2609421916" sldId="257"/>
            <ac:spMk id="4" creationId="{42EC8AAD-4FFD-090D-C7A7-2A7EEF069D84}"/>
          </ac:spMkLst>
        </pc:spChg>
        <pc:spChg chg="add mod">
          <ac:chgData name="Brown, Joseph K" userId="S::joseph.brown@pnnl.gov::aec10758-fa74-4672-b515-33b15acf4165" providerId="AD" clId="Web-{3ADED8BC-7F6A-9F25-D8FF-C19E8F8141CC}" dt="2024-05-08T16:53:30.703" v="895" actId="1076"/>
          <ac:spMkLst>
            <pc:docMk/>
            <pc:sldMk cId="2609421916" sldId="257"/>
            <ac:spMk id="6" creationId="{6C13DD9C-2A40-ACDA-142B-2A47FBB5C664}"/>
          </ac:spMkLst>
        </pc:spChg>
        <pc:spChg chg="add mod">
          <ac:chgData name="Brown, Joseph K" userId="S::joseph.brown@pnnl.gov::aec10758-fa74-4672-b515-33b15acf4165" providerId="AD" clId="Web-{3ADED8BC-7F6A-9F25-D8FF-C19E8F8141CC}" dt="2024-05-08T16:53:52.172" v="897" actId="14100"/>
          <ac:spMkLst>
            <pc:docMk/>
            <pc:sldMk cId="2609421916" sldId="257"/>
            <ac:spMk id="7" creationId="{8650FEF5-3209-F390-549E-345183F14358}"/>
          </ac:spMkLst>
        </pc:spChg>
        <pc:picChg chg="add mod ord">
          <ac:chgData name="Brown, Joseph K" userId="S::joseph.brown@pnnl.gov::aec10758-fa74-4672-b515-33b15acf4165" providerId="AD" clId="Web-{3ADED8BC-7F6A-9F25-D8FF-C19E8F8141CC}" dt="2024-05-08T16:53:27.203" v="894" actId="14100"/>
          <ac:picMkLst>
            <pc:docMk/>
            <pc:sldMk cId="2609421916" sldId="257"/>
            <ac:picMk id="5" creationId="{051E358E-8BFD-06F0-9A4E-42823A486D31}"/>
          </ac:picMkLst>
        </pc:picChg>
      </pc:sldChg>
      <pc:sldMasterChg chg="modSp del delSldLayout modSldLayout">
        <pc:chgData name="Brown, Joseph K" userId="S::joseph.brown@pnnl.gov::aec10758-fa74-4672-b515-33b15acf4165" providerId="AD" clId="Web-{3ADED8BC-7F6A-9F25-D8FF-C19E8F8141CC}" dt="2024-05-08T16:49:24.967" v="845"/>
        <pc:sldMasterMkLst>
          <pc:docMk/>
          <pc:sldMasterMk cId="2460954070" sldId="2147483660"/>
        </pc:sldMasterMkLst>
        <pc:spChg chg="mod">
          <ac:chgData name="Brown, Joseph K" userId="S::joseph.brown@pnnl.gov::aec10758-fa74-4672-b515-33b15acf4165" providerId="AD" clId="Web-{3ADED8BC-7F6A-9F25-D8FF-C19E8F8141CC}" dt="2024-05-08T16:49:24.764" v="844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Brown, Joseph K" userId="S::joseph.brown@pnnl.gov::aec10758-fa74-4672-b515-33b15acf4165" providerId="AD" clId="Web-{3ADED8BC-7F6A-9F25-D8FF-C19E8F8141CC}" dt="2024-05-08T16:49:24.764" v="844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Brown, Joseph K" userId="S::joseph.brown@pnnl.gov::aec10758-fa74-4672-b515-33b15acf4165" providerId="AD" clId="Web-{3ADED8BC-7F6A-9F25-D8FF-C19E8F8141CC}" dt="2024-05-08T16:49:24.764" v="844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Brown, Joseph K" userId="S::joseph.brown@pnnl.gov::aec10758-fa74-4672-b515-33b15acf4165" providerId="AD" clId="Web-{3ADED8BC-7F6A-9F25-D8FF-C19E8F8141CC}" dt="2024-05-08T16:49:24.764" v="844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Brown, Joseph K" userId="S::joseph.brown@pnnl.gov::aec10758-fa74-4672-b515-33b15acf4165" providerId="AD" clId="Web-{3ADED8BC-7F6A-9F25-D8FF-C19E8F8141CC}" dt="2024-05-08T16:49:24.764" v="844"/>
          <ac:spMkLst>
            <pc:docMk/>
            <pc:sldMasterMk cId="2460954070" sldId="2147483660"/>
            <ac:spMk id="6" creationId="{00000000-0000-0000-0000-000000000000}"/>
          </ac:spMkLst>
        </pc:spChg>
        <pc:sldLayoutChg chg="modSp 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Sp 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 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 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Sp 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 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Sp del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Brown, Joseph K" userId="S::joseph.brown@pnnl.gov::aec10758-fa74-4672-b515-33b15acf4165" providerId="AD" clId="Web-{3ADED8BC-7F6A-9F25-D8FF-C19E8F8141CC}" dt="2024-05-08T16:49:24.764" v="844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</pc:sldMasterChg>
      <pc:sldMasterChg chg="add addSldLayout modSldLayout">
        <pc:chgData name="Brown, Joseph K" userId="S::joseph.brown@pnnl.gov::aec10758-fa74-4672-b515-33b15acf4165" providerId="AD" clId="Web-{3ADED8BC-7F6A-9F25-D8FF-C19E8F8141CC}" dt="2024-05-08T16:49:24.967" v="845"/>
        <pc:sldMasterMkLst>
          <pc:docMk/>
          <pc:sldMasterMk cId="454701170" sldId="2147483672"/>
        </pc:sldMasterMkLst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2074662994" sldId="2147483673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1545597849" sldId="2147483674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355687352" sldId="2147483675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3730338488" sldId="2147483676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2749041735" sldId="2147483677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1088962966" sldId="2147483678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3121345554" sldId="2147483679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1681194933" sldId="2147483680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1250282096" sldId="2147483681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2541293333" sldId="2147483682"/>
          </pc:sldLayoutMkLst>
        </pc:sldLayoutChg>
        <pc:sldLayoutChg chg="add mod replId">
          <pc:chgData name="Brown, Joseph K" userId="S::joseph.brown@pnnl.gov::aec10758-fa74-4672-b515-33b15acf4165" providerId="AD" clId="Web-{3ADED8BC-7F6A-9F25-D8FF-C19E8F8141CC}" dt="2024-05-08T16:49:24.967" v="845"/>
          <pc:sldLayoutMkLst>
            <pc:docMk/>
            <pc:sldMasterMk cId="454701170" sldId="2147483672"/>
            <pc:sldLayoutMk cId="2042953605" sldId="2147483683"/>
          </pc:sldLayoutMkLst>
        </pc:sldLayoutChg>
      </pc:sldMasterChg>
    </pc:docChg>
  </pc:docChgLst>
  <pc:docChgLst>
    <pc:chgData name="Brown, Joseph K" userId="S::joseph.brown@pnnl.gov::aec10758-fa74-4672-b515-33b15acf4165" providerId="AD" clId="Web-{65DDF6E3-A1F1-C6E7-FC5C-3EA5D695EB9B}"/>
    <pc:docChg chg="addSld delSld modSld">
      <pc:chgData name="Brown, Joseph K" userId="S::joseph.brown@pnnl.gov::aec10758-fa74-4672-b515-33b15acf4165" providerId="AD" clId="Web-{65DDF6E3-A1F1-C6E7-FC5C-3EA5D695EB9B}" dt="2024-05-08T16:14:38.321" v="201" actId="20577"/>
      <pc:docMkLst>
        <pc:docMk/>
      </pc:docMkLst>
      <pc:sldChg chg="del">
        <pc:chgData name="Brown, Joseph K" userId="S::joseph.brown@pnnl.gov::aec10758-fa74-4672-b515-33b15acf4165" providerId="AD" clId="Web-{65DDF6E3-A1F1-C6E7-FC5C-3EA5D695EB9B}" dt="2024-05-08T16:02:53.385" v="1"/>
        <pc:sldMkLst>
          <pc:docMk/>
          <pc:sldMk cId="1673863365" sldId="256"/>
        </pc:sldMkLst>
      </pc:sldChg>
      <pc:sldChg chg="modSp new">
        <pc:chgData name="Brown, Joseph K" userId="S::joseph.brown@pnnl.gov::aec10758-fa74-4672-b515-33b15acf4165" providerId="AD" clId="Web-{65DDF6E3-A1F1-C6E7-FC5C-3EA5D695EB9B}" dt="2024-05-08T16:14:38.321" v="201" actId="20577"/>
        <pc:sldMkLst>
          <pc:docMk/>
          <pc:sldMk cId="2609421916" sldId="257"/>
        </pc:sldMkLst>
        <pc:spChg chg="mod">
          <ac:chgData name="Brown, Joseph K" userId="S::joseph.brown@pnnl.gov::aec10758-fa74-4672-b515-33b15acf4165" providerId="AD" clId="Web-{65DDF6E3-A1F1-C6E7-FC5C-3EA5D695EB9B}" dt="2024-05-08T16:12:06.084" v="18" actId="20577"/>
          <ac:spMkLst>
            <pc:docMk/>
            <pc:sldMk cId="2609421916" sldId="257"/>
            <ac:spMk id="2" creationId="{F7550093-DB89-46B2-947E-38FB03F5FF17}"/>
          </ac:spMkLst>
        </pc:spChg>
        <pc:spChg chg="mod">
          <ac:chgData name="Brown, Joseph K" userId="S::joseph.brown@pnnl.gov::aec10758-fa74-4672-b515-33b15acf4165" providerId="AD" clId="Web-{65DDF6E3-A1F1-C6E7-FC5C-3EA5D695EB9B}" dt="2024-05-08T16:14:38.321" v="201" actId="20577"/>
          <ac:spMkLst>
            <pc:docMk/>
            <pc:sldMk cId="2609421916" sldId="257"/>
            <ac:spMk id="3" creationId="{4E467110-5BB2-DDB3-424C-C5032120B881}"/>
          </ac:spMkLst>
        </pc:spChg>
      </pc:sldChg>
    </pc:docChg>
  </pc:docChgLst>
  <pc:docChgLst>
    <pc:chgData name="Wise, Marshall A" userId="d84c1332-f494-433f-b3f1-35d3dd929719" providerId="ADAL" clId="{48EA152C-2E3D-4676-A438-3F1196CBACBB}"/>
    <pc:docChg chg="undo custSel addSld modSld">
      <pc:chgData name="Wise, Marshall A" userId="d84c1332-f494-433f-b3f1-35d3dd929719" providerId="ADAL" clId="{48EA152C-2E3D-4676-A438-3F1196CBACBB}" dt="2024-09-24T18:48:22.265" v="408" actId="20577"/>
      <pc:docMkLst>
        <pc:docMk/>
      </pc:docMkLst>
      <pc:sldChg chg="modSp add mod addCm">
        <pc:chgData name="Wise, Marshall A" userId="d84c1332-f494-433f-b3f1-35d3dd929719" providerId="ADAL" clId="{48EA152C-2E3D-4676-A438-3F1196CBACBB}" dt="2024-09-24T18:48:22.265" v="408" actId="20577"/>
        <pc:sldMkLst>
          <pc:docMk/>
          <pc:sldMk cId="3237361992" sldId="258"/>
        </pc:sldMkLst>
        <pc:spChg chg="mod">
          <ac:chgData name="Wise, Marshall A" userId="d84c1332-f494-433f-b3f1-35d3dd929719" providerId="ADAL" clId="{48EA152C-2E3D-4676-A438-3F1196CBACBB}" dt="2024-09-24T18:48:22.265" v="408" actId="20577"/>
          <ac:spMkLst>
            <pc:docMk/>
            <pc:sldMk cId="3237361992" sldId="258"/>
            <ac:spMk id="3" creationId="{4E467110-5BB2-DDB3-424C-C5032120B88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Wise, Marshall A" userId="d84c1332-f494-433f-b3f1-35d3dd929719" providerId="ADAL" clId="{48EA152C-2E3D-4676-A438-3F1196CBACBB}" dt="2024-09-24T18:34:21.343" v="1"/>
              <pc2:cmMkLst xmlns:pc2="http://schemas.microsoft.com/office/powerpoint/2019/9/main/command">
                <pc:docMk/>
                <pc:sldMk cId="3237361992" sldId="258"/>
                <pc2:cmMk id="{24034AE0-DAA2-4C47-84B9-E2005E756ED5}"/>
              </pc2:cmMkLst>
            </pc226:cmChg>
          </p:ext>
        </pc:extLst>
      </pc:sldChg>
    </pc:docChg>
  </pc:docChgLst>
  <pc:docChgLst>
    <pc:chgData name="Brown, Joseph K" userId="S::joseph.brown@pnnl.gov::aec10758-fa74-4672-b515-33b15acf4165" providerId="AD" clId="Web-{93CC3D01-326A-B1BD-1D08-ECD9F4731F44}"/>
    <pc:docChg chg="mod delSld modSld">
      <pc:chgData name="Brown, Joseph K" userId="S::joseph.brown@pnnl.gov::aec10758-fa74-4672-b515-33b15acf4165" providerId="AD" clId="Web-{93CC3D01-326A-B1BD-1D08-ECD9F4731F44}" dt="2024-09-24T19:10:15.754" v="5"/>
      <pc:docMkLst>
        <pc:docMk/>
      </pc:docMkLst>
      <pc:sldChg chg="del">
        <pc:chgData name="Brown, Joseph K" userId="S::joseph.brown@pnnl.gov::aec10758-fa74-4672-b515-33b15acf4165" providerId="AD" clId="Web-{93CC3D01-326A-B1BD-1D08-ECD9F4731F44}" dt="2024-09-24T19:10:15.754" v="5"/>
        <pc:sldMkLst>
          <pc:docMk/>
          <pc:sldMk cId="2609421916" sldId="257"/>
        </pc:sldMkLst>
      </pc:sldChg>
      <pc:sldChg chg="modSp">
        <pc:chgData name="Brown, Joseph K" userId="S::joseph.brown@pnnl.gov::aec10758-fa74-4672-b515-33b15acf4165" providerId="AD" clId="Web-{93CC3D01-326A-B1BD-1D08-ECD9F4731F44}" dt="2024-09-24T19:06:46.143" v="3" actId="20577"/>
        <pc:sldMkLst>
          <pc:docMk/>
          <pc:sldMk cId="3237361992" sldId="258"/>
        </pc:sldMkLst>
        <pc:spChg chg="mod">
          <ac:chgData name="Brown, Joseph K" userId="S::joseph.brown@pnnl.gov::aec10758-fa74-4672-b515-33b15acf4165" providerId="AD" clId="Web-{93CC3D01-326A-B1BD-1D08-ECD9F4731F44}" dt="2024-09-24T19:06:46.143" v="3" actId="20577"/>
          <ac:spMkLst>
            <pc:docMk/>
            <pc:sldMk cId="3237361992" sldId="258"/>
            <ac:spMk id="3" creationId="{4E467110-5BB2-DDB3-424C-C5032120B881}"/>
          </ac:spMkLst>
        </pc:spChg>
      </pc:sldChg>
    </pc:docChg>
  </pc:docChgLst>
  <pc:docChgLst>
    <pc:chgData name="Brown, Joseph K" userId="S::joseph.brown@pnnl.gov::aec10758-fa74-4672-b515-33b15acf4165" providerId="AD" clId="Web-{8CCDBD47-D9A5-49E5-49FB-535A09EEDF4F}"/>
    <pc:docChg chg="modSld">
      <pc:chgData name="Brown, Joseph K" userId="S::joseph.brown@pnnl.gov::aec10758-fa74-4672-b515-33b15acf4165" providerId="AD" clId="Web-{8CCDBD47-D9A5-49E5-49FB-535A09EEDF4F}" dt="2024-09-24T14:48:46.768" v="1" actId="1076"/>
      <pc:docMkLst>
        <pc:docMk/>
      </pc:docMkLst>
      <pc:sldChg chg="modSp">
        <pc:chgData name="Brown, Joseph K" userId="S::joseph.brown@pnnl.gov::aec10758-fa74-4672-b515-33b15acf4165" providerId="AD" clId="Web-{8CCDBD47-D9A5-49E5-49FB-535A09EEDF4F}" dt="2024-09-24T14:48:46.768" v="1" actId="1076"/>
        <pc:sldMkLst>
          <pc:docMk/>
          <pc:sldMk cId="2609421916" sldId="257"/>
        </pc:sldMkLst>
        <pc:spChg chg="mod">
          <ac:chgData name="Brown, Joseph K" userId="S::joseph.brown@pnnl.gov::aec10758-fa74-4672-b515-33b15acf4165" providerId="AD" clId="Web-{8CCDBD47-D9A5-49E5-49FB-535A09EEDF4F}" dt="2024-09-24T14:48:46.768" v="1" actId="1076"/>
          <ac:spMkLst>
            <pc:docMk/>
            <pc:sldMk cId="2609421916" sldId="257"/>
            <ac:spMk id="3" creationId="{4E467110-5BB2-DDB3-424C-C5032120B881}"/>
          </ac:spMkLst>
        </pc:spChg>
      </pc:sldChg>
    </pc:docChg>
  </pc:docChgLst>
  <pc:docChgLst>
    <pc:chgData name="Brown, Joseph K" userId="S::joseph.brown@pnnl.gov::aec10758-fa74-4672-b515-33b15acf4165" providerId="AD" clId="Web-{395C0E9C-CEE8-9B86-8592-8AE6E6788014}"/>
    <pc:docChg chg="modSld">
      <pc:chgData name="Brown, Joseph K" userId="S::joseph.brown@pnnl.gov::aec10758-fa74-4672-b515-33b15acf4165" providerId="AD" clId="Web-{395C0E9C-CEE8-9B86-8592-8AE6E6788014}" dt="2024-09-24T14:48:04.067" v="1096" actId="1076"/>
      <pc:docMkLst>
        <pc:docMk/>
      </pc:docMkLst>
      <pc:sldChg chg="modSp">
        <pc:chgData name="Brown, Joseph K" userId="S::joseph.brown@pnnl.gov::aec10758-fa74-4672-b515-33b15acf4165" providerId="AD" clId="Web-{395C0E9C-CEE8-9B86-8592-8AE6E6788014}" dt="2024-09-24T14:48:04.067" v="1096" actId="1076"/>
        <pc:sldMkLst>
          <pc:docMk/>
          <pc:sldMk cId="2609421916" sldId="257"/>
        </pc:sldMkLst>
        <pc:spChg chg="mod">
          <ac:chgData name="Brown, Joseph K" userId="S::joseph.brown@pnnl.gov::aec10758-fa74-4672-b515-33b15acf4165" providerId="AD" clId="Web-{395C0E9C-CEE8-9B86-8592-8AE6E6788014}" dt="2024-09-24T14:48:04.067" v="1096" actId="1076"/>
          <ac:spMkLst>
            <pc:docMk/>
            <pc:sldMk cId="2609421916" sldId="257"/>
            <ac:spMk id="3" creationId="{4E467110-5BB2-DDB3-424C-C5032120B881}"/>
          </ac:spMkLst>
        </pc:spChg>
      </pc:sldChg>
    </pc:docChg>
  </pc:docChgLst>
  <pc:docChgLst>
    <pc:chgData name="Wise, Marshall A" userId="S::marshall.wise@pnnl.gov::d84c1332-f494-433f-b3f1-35d3dd929719" providerId="AD" clId="Web-{34908DD3-887E-CF64-DB29-DF2E4B72C224}"/>
    <pc:docChg chg="modSld">
      <pc:chgData name="Wise, Marshall A" userId="S::marshall.wise@pnnl.gov::d84c1332-f494-433f-b3f1-35d3dd929719" providerId="AD" clId="Web-{34908DD3-887E-CF64-DB29-DF2E4B72C224}" dt="2024-09-19T14:42:48.842" v="19" actId="20577"/>
      <pc:docMkLst>
        <pc:docMk/>
      </pc:docMkLst>
      <pc:sldChg chg="modSp">
        <pc:chgData name="Wise, Marshall A" userId="S::marshall.wise@pnnl.gov::d84c1332-f494-433f-b3f1-35d3dd929719" providerId="AD" clId="Web-{34908DD3-887E-CF64-DB29-DF2E4B72C224}" dt="2024-09-19T14:42:48.842" v="19" actId="20577"/>
        <pc:sldMkLst>
          <pc:docMk/>
          <pc:sldMk cId="2609421916" sldId="257"/>
        </pc:sldMkLst>
        <pc:spChg chg="mod">
          <ac:chgData name="Wise, Marshall A" userId="S::marshall.wise@pnnl.gov::d84c1332-f494-433f-b3f1-35d3dd929719" providerId="AD" clId="Web-{34908DD3-887E-CF64-DB29-DF2E4B72C224}" dt="2024-09-19T14:42:48.842" v="19" actId="20577"/>
          <ac:spMkLst>
            <pc:docMk/>
            <pc:sldMk cId="2609421916" sldId="257"/>
            <ac:spMk id="6" creationId="{6C13DD9C-2A40-ACDA-142B-2A47FBB5C664}"/>
          </ac:spMkLst>
        </pc:spChg>
      </pc:sldChg>
    </pc:docChg>
  </pc:docChgLst>
  <pc:docChgLst>
    <pc:chgData name="Brown, Joseph K" userId="S::joseph.brown@pnnl.gov::aec10758-fa74-4672-b515-33b15acf4165" providerId="AD" clId="Web-{96F152FF-5934-BD88-68E4-4776081EF83F}"/>
    <pc:docChg chg="addSld">
      <pc:chgData name="Brown, Joseph K" userId="S::joseph.brown@pnnl.gov::aec10758-fa74-4672-b515-33b15acf4165" providerId="AD" clId="Web-{96F152FF-5934-BD88-68E4-4776081EF83F}" dt="2024-05-08T15:48:47.857" v="0"/>
      <pc:docMkLst>
        <pc:docMk/>
      </pc:docMkLst>
      <pc:sldChg chg="new">
        <pc:chgData name="Brown, Joseph K" userId="S::joseph.brown@pnnl.gov::aec10758-fa74-4672-b515-33b15acf4165" providerId="AD" clId="Web-{96F152FF-5934-BD88-68E4-4776081EF83F}" dt="2024-05-08T15:48:47.857" v="0"/>
        <pc:sldMkLst>
          <pc:docMk/>
          <pc:sldMk cId="1673863365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6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9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5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9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3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4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6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4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9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8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0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50093-DB89-46B2-947E-38FB03F5F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64" y="97632"/>
            <a:ext cx="8527004" cy="1014224"/>
          </a:xfrm>
        </p:spPr>
        <p:txBody>
          <a:bodyPr>
            <a:noAutofit/>
          </a:bodyPr>
          <a:lstStyle/>
          <a:p>
            <a:r>
              <a:rPr lang="en-US" sz="2600" b="1">
                <a:latin typeface="Calibri"/>
                <a:cs typeface="Calibri"/>
              </a:rPr>
              <a:t>Matilda v1.0: An R package designed to conduct probabilistic climate projections using a simple climate model</a:t>
            </a:r>
            <a:endParaRPr lang="en-US" sz="2600"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67110-5BB2-DDB3-424C-C5032120B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0163" y="1058367"/>
            <a:ext cx="3981271" cy="4899827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0" indent="0" algn="ctr">
              <a:buNone/>
            </a:pPr>
            <a:r>
              <a:rPr lang="en-US" sz="1350" b="1">
                <a:latin typeface="Calibri"/>
                <a:cs typeface="Calibri"/>
              </a:rPr>
              <a:t>Objective </a:t>
            </a:r>
            <a:endParaRPr lang="en-US" sz="1350">
              <a:latin typeface="Calibri"/>
              <a:cs typeface="Calibri"/>
            </a:endParaRPr>
          </a:p>
          <a:p>
            <a:pPr marL="213995" indent="-213995"/>
            <a:r>
              <a:rPr lang="en-US" sz="1350">
                <a:latin typeface="Calibri"/>
                <a:cs typeface="Calibri"/>
              </a:rPr>
              <a:t>Develop a Bayesian framework to compute probabilistic climate model projections using the Hector simple climate model.</a:t>
            </a:r>
          </a:p>
          <a:p>
            <a:pPr marL="0" indent="0" algn="ctr">
              <a:buNone/>
            </a:pPr>
            <a:r>
              <a:rPr lang="en-US" sz="1350" b="1">
                <a:latin typeface="Calibri"/>
                <a:cs typeface="Calibri"/>
              </a:rPr>
              <a:t>Approach</a:t>
            </a:r>
          </a:p>
          <a:p>
            <a:pPr marL="213995" indent="-213995"/>
            <a:r>
              <a:rPr lang="en-US" sz="1350">
                <a:latin typeface="Calibri"/>
                <a:cs typeface="Calibri"/>
              </a:rPr>
              <a:t>Identify and explore the uncertainty of six key parameters in the Hector simple climate model.</a:t>
            </a:r>
          </a:p>
          <a:p>
            <a:pPr marL="213995" indent="-213995"/>
            <a:r>
              <a:rPr lang="en-US" sz="1350">
                <a:latin typeface="Calibri"/>
                <a:cs typeface="Calibri"/>
              </a:rPr>
              <a:t>Employ a Bayesian framework to update the likelihood of perturbed parameter ensemble members given observed climate data. </a:t>
            </a:r>
          </a:p>
          <a:p>
            <a:pPr marL="213995" indent="-213995"/>
            <a:r>
              <a:rPr lang="en-US" sz="1350">
                <a:latin typeface="Calibri"/>
                <a:cs typeface="Calibri"/>
              </a:rPr>
              <a:t>Apply method to generate probabilistic projections of future climate outcomes.</a:t>
            </a:r>
          </a:p>
          <a:p>
            <a:pPr marL="0" indent="0" algn="ctr">
              <a:buNone/>
            </a:pPr>
            <a:r>
              <a:rPr lang="en-US" sz="1350" b="1">
                <a:latin typeface="Calibri"/>
                <a:cs typeface="Calibri"/>
              </a:rPr>
              <a:t>Impact</a:t>
            </a:r>
          </a:p>
          <a:p>
            <a:pPr marL="213995" indent="-213995"/>
            <a:r>
              <a:rPr lang="en-US" sz="1350">
                <a:latin typeface="Calibri"/>
                <a:cs typeface="Calibri"/>
              </a:rPr>
              <a:t>Provides an accessible, open-science framework for generating probabilistic projections of climate change using the Hector simple climate model.</a:t>
            </a:r>
          </a:p>
          <a:p>
            <a:pPr marL="213995" indent="-213995"/>
            <a:r>
              <a:rPr lang="en-US" sz="1350">
                <a:latin typeface="Calibri"/>
                <a:cs typeface="Calibri"/>
              </a:rPr>
              <a:t>Uses a Bayesian approach to provide the capability to seamlessly propagate parameter uncertainty to climate projections.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1E358E-8BFD-06F0-9A4E-42823A486D3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42727" y="1047751"/>
            <a:ext cx="4804326" cy="481369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13DD9C-2A40-ACDA-142B-2A47FBB5C664}"/>
              </a:ext>
            </a:extLst>
          </p:cNvPr>
          <p:cNvSpPr txBox="1"/>
          <p:nvPr/>
        </p:nvSpPr>
        <p:spPr>
          <a:xfrm>
            <a:off x="4471988" y="5798344"/>
            <a:ext cx="4669631" cy="8079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" sz="1200" b="1">
                <a:solidFill>
                  <a:srgbClr val="3512FF"/>
                </a:solidFill>
                <a:latin typeface="Calibri"/>
                <a:cs typeface="Calibri"/>
              </a:rPr>
              <a:t>A) Matilda results from a 1000-member weighted  perturbed parameter ensemble (PPE) projecting global mean surface temperature from 1950-2100. B) Stacked bars blocked by the probability of different temperature ranges.</a:t>
            </a:r>
            <a:endParaRPr lang="en-US" sz="1200" b="1">
              <a:solidFill>
                <a:srgbClr val="3512FF"/>
              </a:solidFill>
              <a:latin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50FEF5-3209-F390-549E-345183F14358}"/>
              </a:ext>
            </a:extLst>
          </p:cNvPr>
          <p:cNvSpPr txBox="1"/>
          <p:nvPr/>
        </p:nvSpPr>
        <p:spPr>
          <a:xfrm>
            <a:off x="371475" y="5860256"/>
            <a:ext cx="3969544" cy="6848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202020"/>
                </a:solidFill>
                <a:latin typeface="Calibri"/>
                <a:cs typeface="Helvetica"/>
              </a:rPr>
              <a:t>Brown JK, Pressburger L, Snyder A, </a:t>
            </a:r>
            <a:r>
              <a:rPr lang="en-US" sz="1000" dirty="0" err="1">
                <a:solidFill>
                  <a:srgbClr val="202020"/>
                </a:solidFill>
                <a:latin typeface="Calibri"/>
                <a:cs typeface="Helvetica"/>
              </a:rPr>
              <a:t>Dorheim</a:t>
            </a:r>
            <a:r>
              <a:rPr lang="en-US" sz="1000" dirty="0">
                <a:solidFill>
                  <a:srgbClr val="202020"/>
                </a:solidFill>
                <a:latin typeface="Calibri"/>
                <a:cs typeface="Helvetica"/>
              </a:rPr>
              <a:t> K, Smith SJ, Tebaldi C, Bond-Lamberty B. (2024) Matilda v1.0: An R package for probabilistic climate projections using a reduced complexity climate model. PLOS Clim 3(5): e0000295. https://doi.org/10.1371/journal.pclm.0000295</a:t>
            </a:r>
            <a:endParaRPr lang="en-US" sz="1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7361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F3DCE4A35DF2489B0FA14578B7EB9C" ma:contentTypeVersion="6" ma:contentTypeDescription="Create a new document." ma:contentTypeScope="" ma:versionID="e2a616fd8b8821c3b7c6fdbc675099db">
  <xsd:schema xmlns:xsd="http://www.w3.org/2001/XMLSchema" xmlns:xs="http://www.w3.org/2001/XMLSchema" xmlns:p="http://schemas.microsoft.com/office/2006/metadata/properties" xmlns:ns2="3dd6b36f-9053-431b-948e-c92c94fa1af8" xmlns:ns3="6c393795-268f-4662-9efe-940c571d540a" targetNamespace="http://schemas.microsoft.com/office/2006/metadata/properties" ma:root="true" ma:fieldsID="6d8bbc7f7f4906d342c05c4b13e171c9" ns2:_="" ns3:_="">
    <xsd:import namespace="3dd6b36f-9053-431b-948e-c92c94fa1af8"/>
    <xsd:import namespace="6c393795-268f-4662-9efe-940c571d5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6b36f-9053-431b-948e-c92c94fa1a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393795-268f-4662-9efe-940c571d5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636EE5-9D37-4AE7-9D6A-AC9AC346326A}">
  <ds:schemaRefs>
    <ds:schemaRef ds:uri="3dd6b36f-9053-431b-948e-c92c94fa1af8"/>
    <ds:schemaRef ds:uri="6c393795-268f-4662-9efe-940c571d54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184B281-558A-4C5D-90CB-40A131D7FD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B984A2-FD66-49AB-BEA6-98E0A2E1F1F8}">
  <ds:schemaRefs>
    <ds:schemaRef ds:uri="3dd6b36f-9053-431b-948e-c92c94fa1af8"/>
    <ds:schemaRef ds:uri="6c393795-268f-4662-9efe-940c571d54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Matilda v1.0: An R package designed to conduct probabilistic climate projections using a simple climate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4</cp:revision>
  <dcterms:created xsi:type="dcterms:W3CDTF">2013-07-15T20:26:40Z</dcterms:created>
  <dcterms:modified xsi:type="dcterms:W3CDTF">2024-10-09T17:38:21Z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0x0101000AF3DCE4A35DF2489B0FA14578B7EB9C</vt:lpwstr>
  </property>
</Properties>
</file>