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handoutMasterIdLst>
    <p:handoutMasterId r:id="rId4"/>
  </p:handoutMasterIdLst>
  <p:sldIdLst>
    <p:sldId id="258"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5266" autoAdjust="0"/>
    <p:restoredTop sz="94660"/>
  </p:normalViewPr>
  <p:slideViewPr>
    <p:cSldViewPr snapToGrid="0">
      <p:cViewPr varScale="1">
        <p:scale>
          <a:sx n="149" d="100"/>
          <a:sy n="149" d="100"/>
        </p:scale>
        <p:origin x="1584" y="184"/>
      </p:cViewPr>
      <p:guideLst/>
    </p:cSldViewPr>
  </p:slideViewPr>
  <p:notesTextViewPr>
    <p:cViewPr>
      <p:scale>
        <a:sx n="1" d="1"/>
        <a:sy n="1" d="1"/>
      </p:scale>
      <p:origin x="0" y="0"/>
    </p:cViewPr>
  </p:notesTextViewPr>
  <p:notesViewPr>
    <p:cSldViewPr snapToGrid="0">
      <p:cViewPr varScale="1">
        <p:scale>
          <a:sx n="103" d="100"/>
          <a:sy n="103" d="100"/>
        </p:scale>
        <p:origin x="3968"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11F407F-4720-3447-B3AC-48AC9F06B2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AC64E45-22C5-9D40-B384-2C2641140C8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E343725-08A4-3A4F-8255-00E515518CFE}" type="datetimeFigureOut">
              <a:rPr lang="en-US" smtClean="0"/>
              <a:t>1/20/22</a:t>
            </a:fld>
            <a:endParaRPr lang="en-US"/>
          </a:p>
        </p:txBody>
      </p:sp>
      <p:sp>
        <p:nvSpPr>
          <p:cNvPr id="4" name="Footer Placeholder 3">
            <a:extLst>
              <a:ext uri="{FF2B5EF4-FFF2-40B4-BE49-F238E27FC236}">
                <a16:creationId xmlns:a16="http://schemas.microsoft.com/office/drawing/2014/main" id="{B0980D98-158C-694F-AB9E-A3962129EE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B7E1A1D-D976-6E48-89CE-AC4E3DE2CBF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B315F20-EC74-8D4A-8A82-153985E0F83C}" type="slidenum">
              <a:rPr lang="en-US" smtClean="0"/>
              <a:t>‹#›</a:t>
            </a:fld>
            <a:endParaRPr lang="en-US"/>
          </a:p>
        </p:txBody>
      </p:sp>
    </p:spTree>
    <p:extLst>
      <p:ext uri="{BB962C8B-B14F-4D97-AF65-F5344CB8AC3E}">
        <p14:creationId xmlns:p14="http://schemas.microsoft.com/office/powerpoint/2010/main" val="25631352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950CEA-DB02-1E44-B6FE-2734D2961219}" type="datetimeFigureOut">
              <a:rPr lang="en-US" smtClean="0"/>
              <a:t>1/20/22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09D698-46D6-5C4D-A939-89D29C810EFB}" type="slidenum">
              <a:rPr lang="en-US" smtClean="0"/>
              <a:t>‹#›</a:t>
            </a:fld>
            <a:endParaRPr lang="en-US"/>
          </a:p>
        </p:txBody>
      </p:sp>
    </p:spTree>
    <p:extLst>
      <p:ext uri="{BB962C8B-B14F-4D97-AF65-F5344CB8AC3E}">
        <p14:creationId xmlns:p14="http://schemas.microsoft.com/office/powerpoint/2010/main" val="2974607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369455" y="1865600"/>
            <a:ext cx="8405090" cy="1006909"/>
          </a:xfrm>
        </p:spPr>
        <p:txBody>
          <a:bodyPr>
            <a:normAutofit/>
          </a:bodyPr>
          <a:lstStyle>
            <a:lvl1pPr marL="0" indent="0" algn="ctr">
              <a:buNone/>
              <a:defRPr sz="2800" b="0" i="0">
                <a:latin typeface="Franklin Gothic Book" panose="020B0503020102020204" pitchFamily="34" charset="0"/>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dirty="0"/>
              <a:t>Subtitle</a:t>
            </a:r>
          </a:p>
        </p:txBody>
      </p:sp>
      <p:sp>
        <p:nvSpPr>
          <p:cNvPr id="8" name="Slide Number Placeholder 7">
            <a:extLst>
              <a:ext uri="{FF2B5EF4-FFF2-40B4-BE49-F238E27FC236}">
                <a16:creationId xmlns:a16="http://schemas.microsoft.com/office/drawing/2014/main" id="{A26EE851-960B-9C4F-B3CA-98628BDCAA63}"/>
              </a:ext>
            </a:extLst>
          </p:cNvPr>
          <p:cNvSpPr>
            <a:spLocks noGrp="1"/>
          </p:cNvSpPr>
          <p:nvPr>
            <p:ph type="sldNum" sz="quarter" idx="11"/>
          </p:nvPr>
        </p:nvSpPr>
        <p:spPr>
          <a:xfrm>
            <a:off x="7361382" y="6356350"/>
            <a:ext cx="1606550" cy="365125"/>
          </a:xfrm>
          <a:prstGeom prst="rect">
            <a:avLst/>
          </a:prstGeom>
        </p:spPr>
        <p:txBody>
          <a:bodyPr/>
          <a:lstStyle/>
          <a:p>
            <a:fld id="{527656E7-C9F3-4A8C-A8B7-FE3985EF478C}" type="slidenum">
              <a:rPr lang="en-US" smtClean="0"/>
              <a:t>‹#›</a:t>
            </a:fld>
            <a:endParaRPr lang="en-US"/>
          </a:p>
        </p:txBody>
      </p:sp>
      <p:sp>
        <p:nvSpPr>
          <p:cNvPr id="9" name="Title 8">
            <a:extLst>
              <a:ext uri="{FF2B5EF4-FFF2-40B4-BE49-F238E27FC236}">
                <a16:creationId xmlns:a16="http://schemas.microsoft.com/office/drawing/2014/main" id="{00D336A7-0749-BA42-B823-8C6AEF2E0260}"/>
              </a:ext>
            </a:extLst>
          </p:cNvPr>
          <p:cNvSpPr>
            <a:spLocks noGrp="1"/>
          </p:cNvSpPr>
          <p:nvPr>
            <p:ph type="title"/>
          </p:nvPr>
        </p:nvSpPr>
        <p:spPr/>
        <p:txBody>
          <a:bodyPr>
            <a:normAutofit/>
          </a:bodyPr>
          <a:lstStyle>
            <a:lvl1pPr algn="ctr">
              <a:defRPr sz="3600" b="0" i="0">
                <a:latin typeface="+mj-lt"/>
              </a:defRPr>
            </a:lvl1pPr>
          </a:lstStyle>
          <a:p>
            <a:r>
              <a:rPr lang="en-US" dirty="0"/>
              <a:t>Click to edit Master title style</a:t>
            </a:r>
          </a:p>
        </p:txBody>
      </p:sp>
      <p:sp>
        <p:nvSpPr>
          <p:cNvPr id="13" name="Text Placeholder 12">
            <a:extLst>
              <a:ext uri="{FF2B5EF4-FFF2-40B4-BE49-F238E27FC236}">
                <a16:creationId xmlns:a16="http://schemas.microsoft.com/office/drawing/2014/main" id="{CC6439DC-5A31-EA45-ABF9-1EE90B0E4F70}"/>
              </a:ext>
            </a:extLst>
          </p:cNvPr>
          <p:cNvSpPr>
            <a:spLocks noGrp="1"/>
          </p:cNvSpPr>
          <p:nvPr>
            <p:ph type="body" sz="quarter" idx="12" hasCustomPrompt="1"/>
          </p:nvPr>
        </p:nvSpPr>
        <p:spPr>
          <a:xfrm>
            <a:off x="1524000" y="3453246"/>
            <a:ext cx="6096000" cy="1965325"/>
          </a:xfrm>
        </p:spPr>
        <p:txBody>
          <a:bodyPr>
            <a:normAutofit/>
          </a:bodyPr>
          <a:lstStyle>
            <a:lvl1pPr marL="0" indent="0">
              <a:buNone/>
              <a:defRPr sz="1800" b="0" i="0">
                <a:latin typeface="Franklin Gothic Book" panose="020B0503020102020204" pitchFamily="34" charset="0"/>
                <a:cs typeface="Arial" panose="020B0604020202020204" pitchFamily="34" charset="0"/>
              </a:defRPr>
            </a:lvl1pPr>
          </a:lstStyle>
          <a:p>
            <a:pPr lvl="0"/>
            <a:r>
              <a:rPr lang="en-US" dirty="0"/>
              <a:t>List of authors / presenters… </a:t>
            </a:r>
          </a:p>
        </p:txBody>
      </p:sp>
    </p:spTree>
    <p:extLst>
      <p:ext uri="{BB962C8B-B14F-4D97-AF65-F5344CB8AC3E}">
        <p14:creationId xmlns:p14="http://schemas.microsoft.com/office/powerpoint/2010/main" val="3808242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atin typeface="+mj-lt"/>
                <a:cs typeface="Consolas" panose="020B0609020204030204" pitchFamily="49" charset="0"/>
              </a:defRPr>
            </a:lvl1pPr>
          </a:lstStyle>
          <a:p>
            <a:r>
              <a:rPr lang="en-US" dirty="0"/>
              <a:t>Click to edit Master title style</a:t>
            </a:r>
          </a:p>
        </p:txBody>
      </p:sp>
      <p:sp>
        <p:nvSpPr>
          <p:cNvPr id="3" name="Content Placeholder 2"/>
          <p:cNvSpPr>
            <a:spLocks noGrp="1"/>
          </p:cNvSpPr>
          <p:nvPr>
            <p:ph idx="1"/>
          </p:nvPr>
        </p:nvSpPr>
        <p:spPr>
          <a:xfrm>
            <a:off x="369455" y="1819564"/>
            <a:ext cx="8405090" cy="410094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a:extLst>
              <a:ext uri="{FF2B5EF4-FFF2-40B4-BE49-F238E27FC236}">
                <a16:creationId xmlns:a16="http://schemas.microsoft.com/office/drawing/2014/main" id="{285003EB-1F06-1248-9D9F-9B45093E8359}"/>
              </a:ext>
            </a:extLst>
          </p:cNvPr>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pPr/>
              <a:t>‹#›</a:t>
            </a:fld>
            <a:endParaRPr lang="en-US" dirty="0"/>
          </a:p>
        </p:txBody>
      </p:sp>
    </p:spTree>
    <p:extLst>
      <p:ext uri="{BB962C8B-B14F-4D97-AF65-F5344CB8AC3E}">
        <p14:creationId xmlns:p14="http://schemas.microsoft.com/office/powerpoint/2010/main" val="3307567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0"/>
            <a:ext cx="7886700" cy="2852737"/>
          </a:xfrm>
        </p:spPr>
        <p:txBody>
          <a:bodyPr anchor="b">
            <a:normAutofit/>
          </a:bodyPr>
          <a:lstStyle>
            <a:lvl1pPr>
              <a:defRPr sz="3600">
                <a:latin typeface="+mj-lt"/>
              </a:defRPr>
            </a:lvl1pPr>
          </a:lstStyle>
          <a:p>
            <a:r>
              <a:rPr lang="en-US" dirty="0"/>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a:t>Click to edit Master text styles</a:t>
            </a:r>
          </a:p>
        </p:txBody>
      </p:sp>
      <p:sp>
        <p:nvSpPr>
          <p:cNvPr id="6" name="Slide Number Placeholder 5"/>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t>‹#›</a:t>
            </a:fld>
            <a:endParaRPr lang="en-US"/>
          </a:p>
        </p:txBody>
      </p:sp>
    </p:spTree>
    <p:extLst>
      <p:ext uri="{BB962C8B-B14F-4D97-AF65-F5344CB8AC3E}">
        <p14:creationId xmlns:p14="http://schemas.microsoft.com/office/powerpoint/2010/main" val="1654515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628650" y="1825625"/>
            <a:ext cx="3886200" cy="435133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1825625"/>
            <a:ext cx="3886200" cy="43513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t>‹#›</a:t>
            </a:fld>
            <a:endParaRPr lang="en-US"/>
          </a:p>
        </p:txBody>
      </p:sp>
    </p:spTree>
    <p:extLst>
      <p:ext uri="{BB962C8B-B14F-4D97-AF65-F5344CB8AC3E}">
        <p14:creationId xmlns:p14="http://schemas.microsoft.com/office/powerpoint/2010/main" val="2737379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t>‹#›</a:t>
            </a:fld>
            <a:endParaRPr lang="en-US"/>
          </a:p>
        </p:txBody>
      </p:sp>
    </p:spTree>
    <p:extLst>
      <p:ext uri="{BB962C8B-B14F-4D97-AF65-F5344CB8AC3E}">
        <p14:creationId xmlns:p14="http://schemas.microsoft.com/office/powerpoint/2010/main" val="3760421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5" name="Slide Number Placeholder 4"/>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t>‹#›</a:t>
            </a:fld>
            <a:endParaRPr lang="en-US"/>
          </a:p>
        </p:txBody>
      </p:sp>
    </p:spTree>
    <p:extLst>
      <p:ext uri="{BB962C8B-B14F-4D97-AF65-F5344CB8AC3E}">
        <p14:creationId xmlns:p14="http://schemas.microsoft.com/office/powerpoint/2010/main" val="2785776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1"/>
            <a:ext cx="2949178"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t>‹#›</a:t>
            </a:fld>
            <a:endParaRPr lang="en-US"/>
          </a:p>
        </p:txBody>
      </p:sp>
    </p:spTree>
    <p:extLst>
      <p:ext uri="{BB962C8B-B14F-4D97-AF65-F5344CB8AC3E}">
        <p14:creationId xmlns:p14="http://schemas.microsoft.com/office/powerpoint/2010/main" val="73488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1"/>
            <a:ext cx="2949178"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t>‹#›</a:t>
            </a:fld>
            <a:endParaRPr lang="en-US"/>
          </a:p>
        </p:txBody>
      </p:sp>
    </p:spTree>
    <p:extLst>
      <p:ext uri="{BB962C8B-B14F-4D97-AF65-F5344CB8AC3E}">
        <p14:creationId xmlns:p14="http://schemas.microsoft.com/office/powerpoint/2010/main" val="12232726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Shape 11"/>
          <p:cNvSpPr>
            <a:spLocks noGrp="1"/>
          </p:cNvSpPr>
          <p:nvPr>
            <p:ph type="title"/>
          </p:nvPr>
        </p:nvSpPr>
        <p:spPr>
          <a:xfrm>
            <a:off x="892969" y="1151930"/>
            <a:ext cx="7358063" cy="2321719"/>
          </a:xfrm>
          <a:prstGeom prst="rect">
            <a:avLst/>
          </a:prstGeom>
        </p:spPr>
        <p:txBody>
          <a:bodyPr anchor="b"/>
          <a:lstStyle/>
          <a:p>
            <a:r>
              <a:t>Title Text</a:t>
            </a:r>
          </a:p>
        </p:txBody>
      </p:sp>
      <p:sp>
        <p:nvSpPr>
          <p:cNvPr id="12" name="Shape 12"/>
          <p:cNvSpPr>
            <a:spLocks noGrp="1"/>
          </p:cNvSpPr>
          <p:nvPr>
            <p:ph type="body" sz="quarter" idx="1"/>
          </p:nvPr>
        </p:nvSpPr>
        <p:spPr>
          <a:xfrm>
            <a:off x="892969" y="3536156"/>
            <a:ext cx="7358063" cy="794742"/>
          </a:xfrm>
          <a:prstGeom prst="rect">
            <a:avLst/>
          </a:prstGeom>
        </p:spPr>
        <p:txBody>
          <a:bodyPr anchor="t"/>
          <a:lstStyle>
            <a:lvl1pPr marL="0" indent="0" algn="ctr">
              <a:spcBef>
                <a:spcPts val="0"/>
              </a:spcBef>
              <a:buSzTx/>
              <a:buNone/>
              <a:defRPr sz="2250"/>
            </a:lvl1pPr>
            <a:lvl2pPr marL="0" indent="160729" algn="ctr">
              <a:spcBef>
                <a:spcPts val="0"/>
              </a:spcBef>
              <a:buSzTx/>
              <a:buNone/>
              <a:defRPr sz="2250"/>
            </a:lvl2pPr>
            <a:lvl3pPr marL="0" indent="321457" algn="ctr">
              <a:spcBef>
                <a:spcPts val="0"/>
              </a:spcBef>
              <a:buSzTx/>
              <a:buNone/>
              <a:defRPr sz="2250"/>
            </a:lvl3pPr>
            <a:lvl4pPr marL="0" indent="482186" algn="ctr">
              <a:spcBef>
                <a:spcPts val="0"/>
              </a:spcBef>
              <a:buSzTx/>
              <a:buNone/>
              <a:defRPr sz="2250"/>
            </a:lvl4pPr>
            <a:lvl5pPr marL="0" indent="642915" algn="ctr">
              <a:spcBef>
                <a:spcPts val="0"/>
              </a:spcBef>
              <a:buSzTx/>
              <a:buNone/>
              <a:defRPr sz="2250"/>
            </a:lvl5pPr>
          </a:lstStyle>
          <a:p>
            <a:r>
              <a:t>Body Level One</a:t>
            </a:r>
          </a:p>
          <a:p>
            <a:pPr lvl="1"/>
            <a:r>
              <a:t>Body Level Two</a:t>
            </a:r>
          </a:p>
          <a:p>
            <a:pPr lvl="2"/>
            <a:r>
              <a:t>Body Level Three</a:t>
            </a:r>
          </a:p>
          <a:p>
            <a:pPr lvl="3"/>
            <a:r>
              <a:t>Body Level Four</a:t>
            </a:r>
          </a:p>
          <a:p>
            <a:pPr lvl="4"/>
            <a:r>
              <a:t>Body Level Five</a:t>
            </a:r>
          </a:p>
        </p:txBody>
      </p:sp>
      <p:sp>
        <p:nvSpPr>
          <p:cNvPr id="13" name="Shape 13"/>
          <p:cNvSpPr>
            <a:spLocks noGrp="1"/>
          </p:cNvSpPr>
          <p:nvPr>
            <p:ph type="sldNum" sz="quarter" idx="2"/>
          </p:nvPr>
        </p:nvSpPr>
        <p:spPr>
          <a:xfrm>
            <a:off x="7666759" y="6385791"/>
            <a:ext cx="1107786" cy="365125"/>
          </a:xfrm>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974182483"/>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9455" y="357889"/>
            <a:ext cx="8405090" cy="1325563"/>
          </a:xfrm>
          <a:prstGeom prst="rect">
            <a:avLst/>
          </a:prstGeom>
        </p:spPr>
        <p:txBody>
          <a:bodyPr vert="horz" lIns="91440" tIns="45720" rIns="91440" bIns="45720" rtlCol="0" anchor="ctr">
            <a:normAutofit/>
          </a:bodyPr>
          <a:lstStyle/>
          <a:p>
            <a:r>
              <a:rPr lang="en-US" dirty="0"/>
              <a:t>Title</a:t>
            </a:r>
          </a:p>
        </p:txBody>
      </p:sp>
      <p:sp>
        <p:nvSpPr>
          <p:cNvPr id="3" name="Text Placeholder 2"/>
          <p:cNvSpPr>
            <a:spLocks noGrp="1"/>
          </p:cNvSpPr>
          <p:nvPr>
            <p:ph type="body" idx="1"/>
          </p:nvPr>
        </p:nvSpPr>
        <p:spPr>
          <a:xfrm>
            <a:off x="369455" y="1825626"/>
            <a:ext cx="8405090" cy="409488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Parallelogram 3">
            <a:extLst>
              <a:ext uri="{FF2B5EF4-FFF2-40B4-BE49-F238E27FC236}">
                <a16:creationId xmlns:a16="http://schemas.microsoft.com/office/drawing/2014/main" id="{78D9947D-075A-2D40-91C0-65D76D8FC7D1}"/>
              </a:ext>
            </a:extLst>
          </p:cNvPr>
          <p:cNvSpPr/>
          <p:nvPr userDrawn="1"/>
        </p:nvSpPr>
        <p:spPr>
          <a:xfrm flipH="1" flipV="1">
            <a:off x="6867884" y="6202615"/>
            <a:ext cx="2276115" cy="655384"/>
          </a:xfrm>
          <a:custGeom>
            <a:avLst/>
            <a:gdLst>
              <a:gd name="connsiteX0" fmla="*/ 0 w 7498080"/>
              <a:gd name="connsiteY0" fmla="*/ 1021666 h 1021666"/>
              <a:gd name="connsiteX1" fmla="*/ 255417 w 7498080"/>
              <a:gd name="connsiteY1" fmla="*/ 0 h 1021666"/>
              <a:gd name="connsiteX2" fmla="*/ 7498080 w 7498080"/>
              <a:gd name="connsiteY2" fmla="*/ 0 h 1021666"/>
              <a:gd name="connsiteX3" fmla="*/ 7242664 w 7498080"/>
              <a:gd name="connsiteY3" fmla="*/ 1021666 h 1021666"/>
              <a:gd name="connsiteX4" fmla="*/ 0 w 7498080"/>
              <a:gd name="connsiteY4" fmla="*/ 1021666 h 1021666"/>
              <a:gd name="connsiteX0" fmla="*/ 11869 w 7509949"/>
              <a:gd name="connsiteY0" fmla="*/ 1021666 h 1021666"/>
              <a:gd name="connsiteX1" fmla="*/ 0 w 7509949"/>
              <a:gd name="connsiteY1" fmla="*/ 0 h 1021666"/>
              <a:gd name="connsiteX2" fmla="*/ 7509949 w 7509949"/>
              <a:gd name="connsiteY2" fmla="*/ 0 h 1021666"/>
              <a:gd name="connsiteX3" fmla="*/ 7254533 w 7509949"/>
              <a:gd name="connsiteY3" fmla="*/ 1021666 h 1021666"/>
              <a:gd name="connsiteX4" fmla="*/ 11869 w 7509949"/>
              <a:gd name="connsiteY4" fmla="*/ 1021666 h 1021666"/>
              <a:gd name="connsiteX0" fmla="*/ 6703 w 7509949"/>
              <a:gd name="connsiteY0" fmla="*/ 1021666 h 1021666"/>
              <a:gd name="connsiteX1" fmla="*/ 0 w 7509949"/>
              <a:gd name="connsiteY1" fmla="*/ 0 h 1021666"/>
              <a:gd name="connsiteX2" fmla="*/ 7509949 w 7509949"/>
              <a:gd name="connsiteY2" fmla="*/ 0 h 1021666"/>
              <a:gd name="connsiteX3" fmla="*/ 7254533 w 7509949"/>
              <a:gd name="connsiteY3" fmla="*/ 1021666 h 1021666"/>
              <a:gd name="connsiteX4" fmla="*/ 6703 w 7509949"/>
              <a:gd name="connsiteY4" fmla="*/ 1021666 h 1021666"/>
              <a:gd name="connsiteX0" fmla="*/ 6703 w 7509949"/>
              <a:gd name="connsiteY0" fmla="*/ 1021666 h 1031605"/>
              <a:gd name="connsiteX1" fmla="*/ 0 w 7509949"/>
              <a:gd name="connsiteY1" fmla="*/ 0 h 1031605"/>
              <a:gd name="connsiteX2" fmla="*/ 7509949 w 7509949"/>
              <a:gd name="connsiteY2" fmla="*/ 0 h 1031605"/>
              <a:gd name="connsiteX3" fmla="*/ 7094935 w 7509949"/>
              <a:gd name="connsiteY3" fmla="*/ 1031605 h 1031605"/>
              <a:gd name="connsiteX4" fmla="*/ 6703 w 7509949"/>
              <a:gd name="connsiteY4" fmla="*/ 1021666 h 1031605"/>
              <a:gd name="connsiteX0" fmla="*/ 6703 w 8777227"/>
              <a:gd name="connsiteY0" fmla="*/ 1026603 h 1036542"/>
              <a:gd name="connsiteX1" fmla="*/ 0 w 8777227"/>
              <a:gd name="connsiteY1" fmla="*/ 4937 h 1036542"/>
              <a:gd name="connsiteX2" fmla="*/ 8777227 w 8777227"/>
              <a:gd name="connsiteY2" fmla="*/ 0 h 1036542"/>
              <a:gd name="connsiteX3" fmla="*/ 7094935 w 8777227"/>
              <a:gd name="connsiteY3" fmla="*/ 1036542 h 1036542"/>
              <a:gd name="connsiteX4" fmla="*/ 6703 w 8777227"/>
              <a:gd name="connsiteY4" fmla="*/ 1026603 h 1036542"/>
              <a:gd name="connsiteX0" fmla="*/ 6703 w 8777227"/>
              <a:gd name="connsiteY0" fmla="*/ 1026603 h 1026603"/>
              <a:gd name="connsiteX1" fmla="*/ 0 w 8777227"/>
              <a:gd name="connsiteY1" fmla="*/ 4937 h 1026603"/>
              <a:gd name="connsiteX2" fmla="*/ 8777227 w 8777227"/>
              <a:gd name="connsiteY2" fmla="*/ 0 h 1026603"/>
              <a:gd name="connsiteX3" fmla="*/ 7293664 w 8777227"/>
              <a:gd name="connsiteY3" fmla="*/ 1023546 h 1026603"/>
              <a:gd name="connsiteX4" fmla="*/ 6703 w 8777227"/>
              <a:gd name="connsiteY4" fmla="*/ 1026603 h 1026603"/>
              <a:gd name="connsiteX0" fmla="*/ 6703 w 8739273"/>
              <a:gd name="connsiteY0" fmla="*/ 1021666 h 1021666"/>
              <a:gd name="connsiteX1" fmla="*/ 0 w 8739273"/>
              <a:gd name="connsiteY1" fmla="*/ 0 h 1021666"/>
              <a:gd name="connsiteX2" fmla="*/ 8739273 w 8739273"/>
              <a:gd name="connsiteY2" fmla="*/ 2722 h 1021666"/>
              <a:gd name="connsiteX3" fmla="*/ 7293664 w 8739273"/>
              <a:gd name="connsiteY3" fmla="*/ 1018609 h 1021666"/>
              <a:gd name="connsiteX4" fmla="*/ 6703 w 8739273"/>
              <a:gd name="connsiteY4" fmla="*/ 1021666 h 1021666"/>
              <a:gd name="connsiteX0" fmla="*/ 6703 w 8739273"/>
              <a:gd name="connsiteY0" fmla="*/ 1021666 h 1025171"/>
              <a:gd name="connsiteX1" fmla="*/ 0 w 8739273"/>
              <a:gd name="connsiteY1" fmla="*/ 0 h 1025171"/>
              <a:gd name="connsiteX2" fmla="*/ 8739273 w 8739273"/>
              <a:gd name="connsiteY2" fmla="*/ 2722 h 1025171"/>
              <a:gd name="connsiteX3" fmla="*/ 7277558 w 8739273"/>
              <a:gd name="connsiteY3" fmla="*/ 1025171 h 1025171"/>
              <a:gd name="connsiteX4" fmla="*/ 6703 w 8739273"/>
              <a:gd name="connsiteY4" fmla="*/ 1021666 h 10251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39273" h="1025171">
                <a:moveTo>
                  <a:pt x="6703" y="1021666"/>
                </a:moveTo>
                <a:cubicBezTo>
                  <a:pt x="4469" y="681111"/>
                  <a:pt x="2234" y="340555"/>
                  <a:pt x="0" y="0"/>
                </a:cubicBezTo>
                <a:lnTo>
                  <a:pt x="8739273" y="2722"/>
                </a:lnTo>
                <a:lnTo>
                  <a:pt x="7277558" y="1025171"/>
                </a:lnTo>
                <a:lnTo>
                  <a:pt x="6703" y="1021666"/>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1" name="Date Placeholder 3">
            <a:extLst>
              <a:ext uri="{FF2B5EF4-FFF2-40B4-BE49-F238E27FC236}">
                <a16:creationId xmlns:a16="http://schemas.microsoft.com/office/drawing/2014/main" id="{9131C2EA-A59D-5D44-9A50-C8943EB21DD4}"/>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0F518F-6B44-FA43-A94E-1E50ED6571CB}" type="datetime1">
              <a:rPr lang="en-US" smtClean="0"/>
              <a:t>1/20/22</a:t>
            </a:fld>
            <a:endParaRPr lang="en-US"/>
          </a:p>
        </p:txBody>
      </p:sp>
      <p:sp>
        <p:nvSpPr>
          <p:cNvPr id="13" name="Parallelogram 3">
            <a:extLst>
              <a:ext uri="{FF2B5EF4-FFF2-40B4-BE49-F238E27FC236}">
                <a16:creationId xmlns:a16="http://schemas.microsoft.com/office/drawing/2014/main" id="{562C0EFF-BD7A-1541-9337-745DD8AF0B5A}"/>
              </a:ext>
            </a:extLst>
          </p:cNvPr>
          <p:cNvSpPr/>
          <p:nvPr userDrawn="1"/>
        </p:nvSpPr>
        <p:spPr>
          <a:xfrm>
            <a:off x="-3485" y="6201683"/>
            <a:ext cx="7142431" cy="664042"/>
          </a:xfrm>
          <a:custGeom>
            <a:avLst/>
            <a:gdLst>
              <a:gd name="connsiteX0" fmla="*/ 0 w 7498080"/>
              <a:gd name="connsiteY0" fmla="*/ 1021666 h 1021666"/>
              <a:gd name="connsiteX1" fmla="*/ 255417 w 7498080"/>
              <a:gd name="connsiteY1" fmla="*/ 0 h 1021666"/>
              <a:gd name="connsiteX2" fmla="*/ 7498080 w 7498080"/>
              <a:gd name="connsiteY2" fmla="*/ 0 h 1021666"/>
              <a:gd name="connsiteX3" fmla="*/ 7242664 w 7498080"/>
              <a:gd name="connsiteY3" fmla="*/ 1021666 h 1021666"/>
              <a:gd name="connsiteX4" fmla="*/ 0 w 7498080"/>
              <a:gd name="connsiteY4" fmla="*/ 1021666 h 1021666"/>
              <a:gd name="connsiteX0" fmla="*/ 11869 w 7509949"/>
              <a:gd name="connsiteY0" fmla="*/ 1021666 h 1021666"/>
              <a:gd name="connsiteX1" fmla="*/ 0 w 7509949"/>
              <a:gd name="connsiteY1" fmla="*/ 0 h 1021666"/>
              <a:gd name="connsiteX2" fmla="*/ 7509949 w 7509949"/>
              <a:gd name="connsiteY2" fmla="*/ 0 h 1021666"/>
              <a:gd name="connsiteX3" fmla="*/ 7254533 w 7509949"/>
              <a:gd name="connsiteY3" fmla="*/ 1021666 h 1021666"/>
              <a:gd name="connsiteX4" fmla="*/ 11869 w 7509949"/>
              <a:gd name="connsiteY4" fmla="*/ 1021666 h 1021666"/>
              <a:gd name="connsiteX0" fmla="*/ 6703 w 7509949"/>
              <a:gd name="connsiteY0" fmla="*/ 1021666 h 1021666"/>
              <a:gd name="connsiteX1" fmla="*/ 0 w 7509949"/>
              <a:gd name="connsiteY1" fmla="*/ 0 h 1021666"/>
              <a:gd name="connsiteX2" fmla="*/ 7509949 w 7509949"/>
              <a:gd name="connsiteY2" fmla="*/ 0 h 1021666"/>
              <a:gd name="connsiteX3" fmla="*/ 7254533 w 7509949"/>
              <a:gd name="connsiteY3" fmla="*/ 1021666 h 1021666"/>
              <a:gd name="connsiteX4" fmla="*/ 6703 w 7509949"/>
              <a:gd name="connsiteY4" fmla="*/ 1021666 h 1021666"/>
              <a:gd name="connsiteX0" fmla="*/ 6703 w 7509949"/>
              <a:gd name="connsiteY0" fmla="*/ 1021666 h 1031605"/>
              <a:gd name="connsiteX1" fmla="*/ 0 w 7509949"/>
              <a:gd name="connsiteY1" fmla="*/ 0 h 1031605"/>
              <a:gd name="connsiteX2" fmla="*/ 7509949 w 7509949"/>
              <a:gd name="connsiteY2" fmla="*/ 0 h 1031605"/>
              <a:gd name="connsiteX3" fmla="*/ 7094935 w 7509949"/>
              <a:gd name="connsiteY3" fmla="*/ 1031605 h 1031605"/>
              <a:gd name="connsiteX4" fmla="*/ 6703 w 7509949"/>
              <a:gd name="connsiteY4" fmla="*/ 1021666 h 1031605"/>
              <a:gd name="connsiteX0" fmla="*/ 6703 w 7509949"/>
              <a:gd name="connsiteY0" fmla="*/ 1021666 h 1021666"/>
              <a:gd name="connsiteX1" fmla="*/ 0 w 7509949"/>
              <a:gd name="connsiteY1" fmla="*/ 0 h 1021666"/>
              <a:gd name="connsiteX2" fmla="*/ 7509949 w 7509949"/>
              <a:gd name="connsiteY2" fmla="*/ 0 h 1021666"/>
              <a:gd name="connsiteX3" fmla="*/ 7104937 w 7509949"/>
              <a:gd name="connsiteY3" fmla="*/ 1002327 h 1021666"/>
              <a:gd name="connsiteX4" fmla="*/ 6703 w 7509949"/>
              <a:gd name="connsiteY4" fmla="*/ 1021666 h 1021666"/>
              <a:gd name="connsiteX0" fmla="*/ 6703 w 7509949"/>
              <a:gd name="connsiteY0" fmla="*/ 1021666 h 1021666"/>
              <a:gd name="connsiteX1" fmla="*/ 0 w 7509949"/>
              <a:gd name="connsiteY1" fmla="*/ 0 h 1021666"/>
              <a:gd name="connsiteX2" fmla="*/ 7509949 w 7509949"/>
              <a:gd name="connsiteY2" fmla="*/ 0 h 1021666"/>
              <a:gd name="connsiteX3" fmla="*/ 7114939 w 7509949"/>
              <a:gd name="connsiteY3" fmla="*/ 1009648 h 1021666"/>
              <a:gd name="connsiteX4" fmla="*/ 6703 w 7509949"/>
              <a:gd name="connsiteY4" fmla="*/ 1021666 h 1021666"/>
              <a:gd name="connsiteX0" fmla="*/ 6703 w 7509949"/>
              <a:gd name="connsiteY0" fmla="*/ 985070 h 1009648"/>
              <a:gd name="connsiteX1" fmla="*/ 0 w 7509949"/>
              <a:gd name="connsiteY1" fmla="*/ 0 h 1009648"/>
              <a:gd name="connsiteX2" fmla="*/ 7509949 w 7509949"/>
              <a:gd name="connsiteY2" fmla="*/ 0 h 1009648"/>
              <a:gd name="connsiteX3" fmla="*/ 7114939 w 7509949"/>
              <a:gd name="connsiteY3" fmla="*/ 1009648 h 1009648"/>
              <a:gd name="connsiteX4" fmla="*/ 6703 w 7509949"/>
              <a:gd name="connsiteY4" fmla="*/ 985070 h 1009648"/>
              <a:gd name="connsiteX0" fmla="*/ 41709 w 7509949"/>
              <a:gd name="connsiteY0" fmla="*/ 999709 h 1009648"/>
              <a:gd name="connsiteX1" fmla="*/ 0 w 7509949"/>
              <a:gd name="connsiteY1" fmla="*/ 0 h 1009648"/>
              <a:gd name="connsiteX2" fmla="*/ 7509949 w 7509949"/>
              <a:gd name="connsiteY2" fmla="*/ 0 h 1009648"/>
              <a:gd name="connsiteX3" fmla="*/ 7114939 w 7509949"/>
              <a:gd name="connsiteY3" fmla="*/ 1009648 h 1009648"/>
              <a:gd name="connsiteX4" fmla="*/ 41709 w 7509949"/>
              <a:gd name="connsiteY4" fmla="*/ 999709 h 1009648"/>
              <a:gd name="connsiteX0" fmla="*/ 11704 w 7509949"/>
              <a:gd name="connsiteY0" fmla="*/ 999709 h 1009648"/>
              <a:gd name="connsiteX1" fmla="*/ 0 w 7509949"/>
              <a:gd name="connsiteY1" fmla="*/ 0 h 1009648"/>
              <a:gd name="connsiteX2" fmla="*/ 7509949 w 7509949"/>
              <a:gd name="connsiteY2" fmla="*/ 0 h 1009648"/>
              <a:gd name="connsiteX3" fmla="*/ 7114939 w 7509949"/>
              <a:gd name="connsiteY3" fmla="*/ 1009648 h 1009648"/>
              <a:gd name="connsiteX4" fmla="*/ 11704 w 7509949"/>
              <a:gd name="connsiteY4" fmla="*/ 999709 h 1009648"/>
              <a:gd name="connsiteX0" fmla="*/ 26252 w 7509949"/>
              <a:gd name="connsiteY0" fmla="*/ 1010357 h 1010357"/>
              <a:gd name="connsiteX1" fmla="*/ 0 w 7509949"/>
              <a:gd name="connsiteY1" fmla="*/ 0 h 1010357"/>
              <a:gd name="connsiteX2" fmla="*/ 7509949 w 7509949"/>
              <a:gd name="connsiteY2" fmla="*/ 0 h 1010357"/>
              <a:gd name="connsiteX3" fmla="*/ 7114939 w 7509949"/>
              <a:gd name="connsiteY3" fmla="*/ 1009648 h 1010357"/>
              <a:gd name="connsiteX4" fmla="*/ 26252 w 7509949"/>
              <a:gd name="connsiteY4" fmla="*/ 1010357 h 1010357"/>
              <a:gd name="connsiteX0" fmla="*/ 15341 w 7509949"/>
              <a:gd name="connsiteY0" fmla="*/ 1015681 h 1015681"/>
              <a:gd name="connsiteX1" fmla="*/ 0 w 7509949"/>
              <a:gd name="connsiteY1" fmla="*/ 0 h 1015681"/>
              <a:gd name="connsiteX2" fmla="*/ 7509949 w 7509949"/>
              <a:gd name="connsiteY2" fmla="*/ 0 h 1015681"/>
              <a:gd name="connsiteX3" fmla="*/ 7114939 w 7509949"/>
              <a:gd name="connsiteY3" fmla="*/ 1009648 h 1015681"/>
              <a:gd name="connsiteX4" fmla="*/ 15341 w 7509949"/>
              <a:gd name="connsiteY4" fmla="*/ 1015681 h 1015681"/>
              <a:gd name="connsiteX0" fmla="*/ 523 w 7495131"/>
              <a:gd name="connsiteY0" fmla="*/ 1015681 h 1015681"/>
              <a:gd name="connsiteX1" fmla="*/ 1852 w 7495131"/>
              <a:gd name="connsiteY1" fmla="*/ 9759 h 1015681"/>
              <a:gd name="connsiteX2" fmla="*/ 7495131 w 7495131"/>
              <a:gd name="connsiteY2" fmla="*/ 0 h 1015681"/>
              <a:gd name="connsiteX3" fmla="*/ 7100121 w 7495131"/>
              <a:gd name="connsiteY3" fmla="*/ 1009648 h 1015681"/>
              <a:gd name="connsiteX4" fmla="*/ 523 w 7495131"/>
              <a:gd name="connsiteY4" fmla="*/ 1015681 h 1015681"/>
              <a:gd name="connsiteX0" fmla="*/ 5339 w 7499947"/>
              <a:gd name="connsiteY0" fmla="*/ 1015681 h 1015681"/>
              <a:gd name="connsiteX1" fmla="*/ 0 w 7499947"/>
              <a:gd name="connsiteY1" fmla="*/ 9759 h 1015681"/>
              <a:gd name="connsiteX2" fmla="*/ 7499947 w 7499947"/>
              <a:gd name="connsiteY2" fmla="*/ 0 h 1015681"/>
              <a:gd name="connsiteX3" fmla="*/ 7104937 w 7499947"/>
              <a:gd name="connsiteY3" fmla="*/ 1009648 h 1015681"/>
              <a:gd name="connsiteX4" fmla="*/ 5339 w 7499947"/>
              <a:gd name="connsiteY4" fmla="*/ 1015681 h 1015681"/>
              <a:gd name="connsiteX0" fmla="*/ 2005 w 7496613"/>
              <a:gd name="connsiteY0" fmla="*/ 1015681 h 1015681"/>
              <a:gd name="connsiteX1" fmla="*/ 0 w 7496613"/>
              <a:gd name="connsiteY1" fmla="*/ 14639 h 1015681"/>
              <a:gd name="connsiteX2" fmla="*/ 7496613 w 7496613"/>
              <a:gd name="connsiteY2" fmla="*/ 0 h 1015681"/>
              <a:gd name="connsiteX3" fmla="*/ 7101603 w 7496613"/>
              <a:gd name="connsiteY3" fmla="*/ 1009648 h 1015681"/>
              <a:gd name="connsiteX4" fmla="*/ 2005 w 7496613"/>
              <a:gd name="connsiteY4" fmla="*/ 1015681 h 1015681"/>
              <a:gd name="connsiteX0" fmla="*/ 2005 w 7503281"/>
              <a:gd name="connsiteY0" fmla="*/ 1025440 h 1025440"/>
              <a:gd name="connsiteX1" fmla="*/ 0 w 7503281"/>
              <a:gd name="connsiteY1" fmla="*/ 24398 h 1025440"/>
              <a:gd name="connsiteX2" fmla="*/ 7503281 w 7503281"/>
              <a:gd name="connsiteY2" fmla="*/ 0 h 1025440"/>
              <a:gd name="connsiteX3" fmla="*/ 7101603 w 7503281"/>
              <a:gd name="connsiteY3" fmla="*/ 1019407 h 1025440"/>
              <a:gd name="connsiteX4" fmla="*/ 2005 w 7503281"/>
              <a:gd name="connsiteY4" fmla="*/ 1025440 h 1025440"/>
              <a:gd name="connsiteX0" fmla="*/ 2005 w 7499947"/>
              <a:gd name="connsiteY0" fmla="*/ 1020560 h 1020560"/>
              <a:gd name="connsiteX1" fmla="*/ 0 w 7499947"/>
              <a:gd name="connsiteY1" fmla="*/ 19518 h 1020560"/>
              <a:gd name="connsiteX2" fmla="*/ 7499947 w 7499947"/>
              <a:gd name="connsiteY2" fmla="*/ 0 h 1020560"/>
              <a:gd name="connsiteX3" fmla="*/ 7101603 w 7499947"/>
              <a:gd name="connsiteY3" fmla="*/ 1014527 h 1020560"/>
              <a:gd name="connsiteX4" fmla="*/ 2005 w 7499947"/>
              <a:gd name="connsiteY4" fmla="*/ 1020560 h 10205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99947" h="1020560">
                <a:moveTo>
                  <a:pt x="2005" y="1020560"/>
                </a:moveTo>
                <a:cubicBezTo>
                  <a:pt x="-229" y="680005"/>
                  <a:pt x="2234" y="360073"/>
                  <a:pt x="0" y="19518"/>
                </a:cubicBezTo>
                <a:lnTo>
                  <a:pt x="7499947" y="0"/>
                </a:lnTo>
                <a:lnTo>
                  <a:pt x="7101603" y="1014527"/>
                </a:lnTo>
                <a:lnTo>
                  <a:pt x="2005" y="102056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14" name="Picture 13">
            <a:extLst>
              <a:ext uri="{FF2B5EF4-FFF2-40B4-BE49-F238E27FC236}">
                <a16:creationId xmlns:a16="http://schemas.microsoft.com/office/drawing/2014/main" id="{2F0B1DC7-3AFD-C242-939A-51E56E2FB4E3}"/>
              </a:ext>
            </a:extLst>
          </p:cNvPr>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85324" y="6283384"/>
            <a:ext cx="3059092" cy="504749"/>
          </a:xfrm>
          <a:prstGeom prst="rect">
            <a:avLst/>
          </a:prstGeom>
        </p:spPr>
      </p:pic>
    </p:spTree>
    <p:extLst>
      <p:ext uri="{BB962C8B-B14F-4D97-AF65-F5344CB8AC3E}">
        <p14:creationId xmlns:p14="http://schemas.microsoft.com/office/powerpoint/2010/main" val="299004185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80" r:id="rId7"/>
    <p:sldLayoutId id="2147483681" r:id="rId8"/>
    <p:sldLayoutId id="2147483682" r:id="rId9"/>
  </p:sldLayoutIdLst>
  <p:hf hdr="0" ftr="0" dt="0"/>
  <p:txStyles>
    <p:titleStyle>
      <a:lvl1pPr algn="l" defTabSz="914377" rtl="0" eaLnBrk="1" latinLnBrk="0" hangingPunct="1">
        <a:lnSpc>
          <a:spcPct val="90000"/>
        </a:lnSpc>
        <a:spcBef>
          <a:spcPct val="0"/>
        </a:spcBef>
        <a:buNone/>
        <a:defRPr sz="3600" kern="1200">
          <a:solidFill>
            <a:schemeClr val="tx1"/>
          </a:solidFill>
          <a:latin typeface="+mj-lt"/>
          <a:ea typeface="+mj-ea"/>
          <a:cs typeface="Consolas" panose="020B0609020204030204" pitchFamily="49" charset="0"/>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Shape 120"/>
          <p:cNvSpPr/>
          <p:nvPr/>
        </p:nvSpPr>
        <p:spPr>
          <a:xfrm>
            <a:off x="271814" y="4556718"/>
            <a:ext cx="4453580" cy="1636538"/>
          </a:xfrm>
          <a:prstGeom prst="rect">
            <a:avLst/>
          </a:prstGeom>
          <a:ln w="12700">
            <a:miter lim="400000"/>
          </a:ln>
          <a:extLst>
            <a:ext uri="{C572A759-6A51-4108-AA02-DFA0A04FC94B}">
              <ma14:wrappingTextBoxFlag xmlns="" xmlns:ma14="http://schemas.microsoft.com/office/mac/drawingml/2011/main" val="1"/>
            </a:ext>
          </a:extLst>
        </p:spPr>
        <p:txBody>
          <a:bodyPr wrap="square" lIns="35719" tIns="35719" rIns="35719" bIns="35719" anchor="ctr">
            <a:spAutoFit/>
          </a:bodyPr>
          <a:lstStyle/>
          <a:p>
            <a:pPr defTabSz="321457">
              <a:lnSpc>
                <a:spcPct val="150000"/>
              </a:lnSpc>
              <a:spcBef>
                <a:spcPts val="844"/>
              </a:spcBef>
              <a:defRPr sz="2000" b="1">
                <a:latin typeface="Helvetica"/>
                <a:ea typeface="Helvetica"/>
                <a:cs typeface="Helvetica"/>
                <a:sym typeface="Helvetica"/>
              </a:defRPr>
            </a:pPr>
            <a:r>
              <a:rPr sz="1600" dirty="0">
                <a:latin typeface="Calibri" panose="020F0502020204030204" pitchFamily="34" charset="0"/>
                <a:cs typeface="Calibri" panose="020F0502020204030204" pitchFamily="34" charset="0"/>
              </a:rPr>
              <a:t>Impact</a:t>
            </a:r>
            <a:endParaRPr lang="en-US" sz="1600" dirty="0">
              <a:latin typeface="Calibri" panose="020F0502020204030204" pitchFamily="34" charset="0"/>
              <a:ea typeface="Times New Roman" panose="02020603050405020304" pitchFamily="18" charset="0"/>
              <a:cs typeface="Calibri" panose="020F0502020204030204" pitchFamily="34" charset="0"/>
            </a:endParaRPr>
          </a:p>
          <a:p>
            <a:pPr defTabSz="321457">
              <a:buSzPct val="75000"/>
              <a:defRPr sz="2000">
                <a:latin typeface="Helvetica"/>
                <a:ea typeface="Helvetica"/>
                <a:cs typeface="Helvetica"/>
                <a:sym typeface="Helvetica"/>
              </a:defRPr>
            </a:pPr>
            <a:r>
              <a:rPr lang="en-US" sz="1300" dirty="0">
                <a:latin typeface="Calibri" panose="020F0502020204030204" pitchFamily="34" charset="0"/>
              </a:rPr>
              <a:t>Data produced by this work is publicly available, with Digital Object Identifiers (DOIs), and full metadata. Along with this paper – which details the methods employed to produce the data, and provides a link to a GitHub repository with associated code products – this data collection </a:t>
            </a:r>
            <a:r>
              <a:rPr lang="en-US" sz="1266" dirty="0">
                <a:latin typeface="Calibri" panose="020F0502020204030204" pitchFamily="34" charset="0"/>
              </a:rPr>
              <a:t>enables high resolution models to better represent the current state of agriculture.</a:t>
            </a:r>
          </a:p>
        </p:txBody>
      </p:sp>
      <p:sp>
        <p:nvSpPr>
          <p:cNvPr id="121" name="Shape 121"/>
          <p:cNvSpPr/>
          <p:nvPr/>
        </p:nvSpPr>
        <p:spPr>
          <a:xfrm>
            <a:off x="257568" y="131672"/>
            <a:ext cx="8240811" cy="1180131"/>
          </a:xfrm>
          <a:prstGeom prst="rect">
            <a:avLst/>
          </a:prstGeom>
          <a:ln w="12700">
            <a:miter lim="400000"/>
          </a:ln>
          <a:extLst>
            <a:ext uri="{C572A759-6A51-4108-AA02-DFA0A04FC94B}">
              <ma14:wrappingTextBoxFlag xmlns="" xmlns:ma14="http://schemas.microsoft.com/office/mac/drawingml/2011/main" val="1"/>
            </a:ext>
          </a:extLst>
        </p:spPr>
        <p:txBody>
          <a:bodyPr wrap="square" lIns="35719" tIns="35719" rIns="35719" bIns="35719">
            <a:spAutoFit/>
          </a:bodyPr>
          <a:lstStyle>
            <a:lvl1pPr algn="l" defTabSz="457200">
              <a:defRPr sz="2700" b="1">
                <a:latin typeface="Helvetica"/>
                <a:ea typeface="Helvetica"/>
                <a:cs typeface="Helvetica"/>
                <a:sym typeface="Helvetica"/>
              </a:defRPr>
            </a:lvl1pPr>
          </a:lstStyle>
          <a:p>
            <a:r>
              <a:rPr lang="en-US" sz="2400" dirty="0">
                <a:latin typeface="Calibri" panose="020F0502020204030204" pitchFamily="34" charset="0"/>
                <a:cs typeface="Calibri" panose="020F0502020204030204" pitchFamily="34" charset="0"/>
              </a:rPr>
              <a:t>Global gridded crop harvested area, production, yield, and monthly physical area circa 2015</a:t>
            </a:r>
          </a:p>
          <a:p>
            <a:r>
              <a:rPr lang="en-US" sz="2400" dirty="0">
                <a:latin typeface="Calibri" panose="020F0502020204030204" pitchFamily="34" charset="0"/>
                <a:cs typeface="Calibri" panose="020F0502020204030204" pitchFamily="34" charset="0"/>
              </a:rPr>
              <a:t> </a:t>
            </a:r>
          </a:p>
        </p:txBody>
      </p:sp>
      <p:sp>
        <p:nvSpPr>
          <p:cNvPr id="122" name="Shape 122"/>
          <p:cNvSpPr/>
          <p:nvPr/>
        </p:nvSpPr>
        <p:spPr>
          <a:xfrm>
            <a:off x="271814" y="1180859"/>
            <a:ext cx="4834385" cy="1474186"/>
          </a:xfrm>
          <a:prstGeom prst="rect">
            <a:avLst/>
          </a:prstGeom>
          <a:ln w="12700">
            <a:miter lim="400000"/>
          </a:ln>
          <a:extLst>
            <a:ext uri="{C572A759-6A51-4108-AA02-DFA0A04FC94B}">
              <ma14:wrappingTextBoxFlag xmlns="" xmlns:ma14="http://schemas.microsoft.com/office/mac/drawingml/2011/main" val="1"/>
            </a:ext>
          </a:extLst>
        </p:spPr>
        <p:txBody>
          <a:bodyPr lIns="35719" tIns="35719" rIns="35719" bIns="35719" anchor="ctr">
            <a:noAutofit/>
          </a:bodyPr>
          <a:lstStyle/>
          <a:p>
            <a:pPr defTabSz="321457">
              <a:lnSpc>
                <a:spcPct val="150000"/>
              </a:lnSpc>
              <a:defRPr sz="2000" b="1">
                <a:latin typeface="Helvetica"/>
                <a:ea typeface="Helvetica"/>
                <a:cs typeface="Helvetica"/>
                <a:sym typeface="Helvetica"/>
              </a:defRPr>
            </a:pPr>
            <a:r>
              <a:rPr sz="1600" dirty="0">
                <a:latin typeface="Calibri" panose="020F0502020204030204" pitchFamily="34" charset="0"/>
                <a:cs typeface="Calibri" panose="020F0502020204030204" pitchFamily="34" charset="0"/>
              </a:rPr>
              <a:t>Objective</a:t>
            </a:r>
            <a:endParaRPr lang="en-US" sz="1600" dirty="0">
              <a:latin typeface="Calibri" panose="020F0502020204030204" pitchFamily="34" charset="0"/>
              <a:cs typeface="Calibri" panose="020F0502020204030204" pitchFamily="34" charset="0"/>
            </a:endParaRPr>
          </a:p>
          <a:p>
            <a:pPr algn="l"/>
            <a:r>
              <a:rPr lang="en-US" sz="1300" dirty="0">
                <a:latin typeface="Calibri" panose="020F0502020204030204" pitchFamily="34" charset="0"/>
                <a:ea typeface="Times New Roman" panose="02020603050405020304" pitchFamily="18" charset="0"/>
                <a:cs typeface="Calibri" panose="020F0502020204030204" pitchFamily="34" charset="0"/>
              </a:rPr>
              <a:t>Crop data at high spatial and temporal resolution is a required input for many fine-scale Earth system and Multisector Dynamics models. While ongoing remote sensing projects are working to update these essential data from the most recent to more current timeframes, previous work only provided data up to year 2010. Here we develop a downscaling algorithm and apply it to year 2010 crop data to produce a gridded set of crop data for the year 2015 that can be used in gridded modeling.</a:t>
            </a:r>
            <a:endParaRPr lang="en-US" sz="1300" dirty="0">
              <a:latin typeface="Calibri" panose="020F0502020204030204" pitchFamily="34" charset="0"/>
              <a:cs typeface="Calibri" panose="020F0502020204030204" pitchFamily="34" charset="0"/>
            </a:endParaRPr>
          </a:p>
        </p:txBody>
      </p:sp>
      <p:sp>
        <p:nvSpPr>
          <p:cNvPr id="123" name="Shape 123"/>
          <p:cNvSpPr/>
          <p:nvPr/>
        </p:nvSpPr>
        <p:spPr>
          <a:xfrm>
            <a:off x="257568" y="2905910"/>
            <a:ext cx="4834385" cy="1641796"/>
          </a:xfrm>
          <a:prstGeom prst="rect">
            <a:avLst/>
          </a:prstGeom>
          <a:ln w="12700">
            <a:miter lim="400000"/>
          </a:ln>
          <a:extLst>
            <a:ext uri="{C572A759-6A51-4108-AA02-DFA0A04FC94B}">
              <ma14:wrappingTextBoxFlag xmlns="" xmlns:ma14="http://schemas.microsoft.com/office/mac/drawingml/2011/main" val="1"/>
            </a:ext>
          </a:extLst>
        </p:spPr>
        <p:txBody>
          <a:bodyPr wrap="square" lIns="35719" tIns="35719" rIns="35719" bIns="35719" anchor="ctr">
            <a:spAutoFit/>
          </a:bodyPr>
          <a:lstStyle/>
          <a:p>
            <a:pPr defTabSz="321457">
              <a:lnSpc>
                <a:spcPct val="150000"/>
              </a:lnSpc>
              <a:defRPr sz="2000" b="1">
                <a:latin typeface="Helvetica"/>
                <a:ea typeface="Helvetica"/>
                <a:cs typeface="Helvetica"/>
                <a:sym typeface="Helvetica"/>
              </a:defRPr>
            </a:pPr>
            <a:r>
              <a:rPr sz="1600" dirty="0">
                <a:latin typeface="Calibri" panose="020F0502020204030204" pitchFamily="34" charset="0"/>
                <a:cs typeface="Calibri" panose="020F0502020204030204" pitchFamily="34" charset="0"/>
              </a:rPr>
              <a:t>Approach</a:t>
            </a:r>
            <a:endParaRPr lang="en-US" sz="1600" dirty="0">
              <a:latin typeface="Calibri" panose="020F0502020204030204" pitchFamily="34" charset="0"/>
              <a:cs typeface="Calibri" panose="020F0502020204030204" pitchFamily="34" charset="0"/>
            </a:endParaRPr>
          </a:p>
          <a:p>
            <a:pPr lvl="0" algn="l"/>
            <a:r>
              <a:rPr lang="en-US" sz="1300" dirty="0">
                <a:latin typeface="Calibri" panose="020F0502020204030204" pitchFamily="34" charset="0"/>
                <a:ea typeface="MS Mincho" panose="02020609040205080304" pitchFamily="49" charset="-128"/>
                <a:cs typeface="Calibri" panose="020F0502020204030204" pitchFamily="34" charset="0"/>
              </a:rPr>
              <a:t>We develop a downscaling algorithm that makes use of the most recent country-level crop statistics, grid cell crop distribution data, and spatially-distributed crop-specific planting and harvesting schedules to generate an internally consistent gridded dataset of crop harvested area, production, yield, and monthly physical area for 26 crops and crop categories. </a:t>
            </a:r>
          </a:p>
        </p:txBody>
      </p:sp>
      <p:sp>
        <p:nvSpPr>
          <p:cNvPr id="124" name="Shape 124"/>
          <p:cNvSpPr/>
          <p:nvPr/>
        </p:nvSpPr>
        <p:spPr>
          <a:xfrm>
            <a:off x="4725394" y="5956432"/>
            <a:ext cx="4271898" cy="507831"/>
          </a:xfrm>
          <a:prstGeom prst="rect">
            <a:avLst/>
          </a:prstGeom>
          <a:ln w="12700">
            <a:solidFill>
              <a:schemeClr val="accent1"/>
            </a:solidFill>
          </a:ln>
          <a:extLst>
            <a:ext uri="{C572A759-6A51-4108-AA02-DFA0A04FC94B}">
              <ma14:wrappingTextBoxFlag xmlns="" xmlns:ma14="http://schemas.microsoft.com/office/mac/drawingml/2011/main" val="1"/>
            </a:ext>
          </a:extLst>
        </p:spPr>
        <p:style>
          <a:lnRef idx="2">
            <a:schemeClr val="dk1"/>
          </a:lnRef>
          <a:fillRef idx="1">
            <a:schemeClr val="lt1"/>
          </a:fillRef>
          <a:effectRef idx="0">
            <a:schemeClr val="dk1"/>
          </a:effectRef>
          <a:fontRef idx="minor">
            <a:schemeClr val="dk1"/>
          </a:fontRef>
        </p:style>
        <p:txBody>
          <a:bodyPr wrap="square" lIns="45720" tIns="45720" rIns="45720" bIns="45720" anchor="ctr">
            <a:spAutoFit/>
          </a:bodyPr>
          <a:lstStyle>
            <a:lvl1pPr algn="l">
              <a:defRPr sz="1800">
                <a:latin typeface="Helvetica"/>
                <a:ea typeface="Helvetica"/>
                <a:cs typeface="Helvetica"/>
                <a:sym typeface="Helvetica"/>
              </a:defRPr>
            </a:lvl1pPr>
          </a:lstStyle>
          <a:p>
            <a:r>
              <a:rPr lang="en-US" sz="900" dirty="0"/>
              <a:t>Grogan, D., </a:t>
            </a:r>
            <a:r>
              <a:rPr lang="en-US" sz="900" dirty="0" err="1"/>
              <a:t>Frolking</a:t>
            </a:r>
            <a:r>
              <a:rPr lang="en-US" sz="900" dirty="0"/>
              <a:t>, S., </a:t>
            </a:r>
            <a:r>
              <a:rPr lang="en-US" sz="900" dirty="0" err="1"/>
              <a:t>Wisser</a:t>
            </a:r>
            <a:r>
              <a:rPr lang="en-US" sz="900" dirty="0"/>
              <a:t>, D. </a:t>
            </a:r>
            <a:r>
              <a:rPr lang="en-US" sz="900" i="1" dirty="0"/>
              <a:t>et al.</a:t>
            </a:r>
            <a:r>
              <a:rPr lang="en-US" sz="900" dirty="0"/>
              <a:t> Global gridded crop harvested area, production, yield, and monthly physical area data circa 2015. </a:t>
            </a:r>
            <a:r>
              <a:rPr lang="en-US" sz="900" i="1" dirty="0"/>
              <a:t>Sci Data</a:t>
            </a:r>
            <a:r>
              <a:rPr lang="en-US" sz="900" dirty="0"/>
              <a:t> </a:t>
            </a:r>
            <a:r>
              <a:rPr lang="en-US" sz="900" b="1" dirty="0"/>
              <a:t>9, </a:t>
            </a:r>
            <a:r>
              <a:rPr lang="en-US" sz="900" dirty="0"/>
              <a:t>15 (2022). https://</a:t>
            </a:r>
            <a:r>
              <a:rPr lang="en-US" sz="900" dirty="0" err="1"/>
              <a:t>doi.org</a:t>
            </a:r>
            <a:r>
              <a:rPr lang="en-US" sz="900" dirty="0"/>
              <a:t>/10.1038/s41597-021-01115-2</a:t>
            </a:r>
            <a:r>
              <a:rPr lang="en-US" sz="844" dirty="0">
                <a:latin typeface="Arial" panose="020B0604020202020204" pitchFamily="34" charset="0"/>
                <a:ea typeface="MS Mincho" panose="02020609040205080304" pitchFamily="49" charset="-128"/>
              </a:rPr>
              <a:t>.</a:t>
            </a:r>
          </a:p>
        </p:txBody>
      </p:sp>
      <p:sp>
        <p:nvSpPr>
          <p:cNvPr id="8" name="Shape 119">
            <a:extLst>
              <a:ext uri="{FF2B5EF4-FFF2-40B4-BE49-F238E27FC236}">
                <a16:creationId xmlns:a16="http://schemas.microsoft.com/office/drawing/2014/main" id="{D05CE714-975C-5F45-B8FB-334BF21660D6}"/>
              </a:ext>
            </a:extLst>
          </p:cNvPr>
          <p:cNvSpPr/>
          <p:nvPr/>
        </p:nvSpPr>
        <p:spPr>
          <a:xfrm>
            <a:off x="4830706" y="5408714"/>
            <a:ext cx="4271897" cy="472245"/>
          </a:xfrm>
          <a:prstGeom prst="rect">
            <a:avLst/>
          </a:prstGeom>
          <a:ln w="12700">
            <a:miter lim="400000"/>
          </a:ln>
          <a:extLst>
            <a:ext uri="{C572A759-6A51-4108-AA02-DFA0A04FC94B}">
              <ma14:wrappingTextBoxFlag xmlns="" xmlns:ma14="http://schemas.microsoft.com/office/mac/drawingml/2011/main" val="1"/>
            </a:ext>
          </a:extLst>
        </p:spPr>
        <p:txBody>
          <a:bodyPr wrap="square" lIns="35719" tIns="35719" rIns="35719" bIns="35719" anchor="ctr">
            <a:spAutoFit/>
          </a:bodyPr>
          <a:lstStyle/>
          <a:p>
            <a:pPr algn="ctr" defTabSz="321457">
              <a:spcBef>
                <a:spcPts val="844"/>
              </a:spcBef>
              <a:defRPr sz="1700">
                <a:latin typeface="Helvetica"/>
                <a:ea typeface="Helvetica"/>
                <a:cs typeface="Helvetica"/>
                <a:sym typeface="Helvetica"/>
              </a:defRPr>
            </a:pPr>
            <a:r>
              <a:rPr lang="en-US" sz="1300" b="1" dirty="0">
                <a:solidFill>
                  <a:srgbClr val="0070C0"/>
                </a:solidFill>
                <a:latin typeface="Calibri" panose="020F0502020204030204" pitchFamily="34" charset="0"/>
                <a:cs typeface="Calibri" panose="020F0502020204030204" pitchFamily="34" charset="0"/>
              </a:rPr>
              <a:t>Figure</a:t>
            </a:r>
            <a:r>
              <a:rPr sz="1300" b="1" dirty="0">
                <a:solidFill>
                  <a:srgbClr val="0070C0"/>
                </a:solidFill>
                <a:latin typeface="Calibri" panose="020F0502020204030204" pitchFamily="34" charset="0"/>
                <a:cs typeface="Calibri" panose="020F0502020204030204" pitchFamily="34" charset="0"/>
              </a:rPr>
              <a:t>:</a:t>
            </a:r>
            <a:r>
              <a:rPr sz="1300" dirty="0">
                <a:solidFill>
                  <a:srgbClr val="0070C0"/>
                </a:solidFill>
                <a:latin typeface="Calibri" panose="020F0502020204030204" pitchFamily="34" charset="0"/>
                <a:cs typeface="Calibri" panose="020F0502020204030204" pitchFamily="34" charset="0"/>
              </a:rPr>
              <a:t> </a:t>
            </a:r>
            <a:r>
              <a:rPr lang="en-US" sz="1300" dirty="0">
                <a:solidFill>
                  <a:srgbClr val="0070C0"/>
                </a:solidFill>
                <a:latin typeface="Calibri" panose="020F0502020204030204" pitchFamily="34" charset="0"/>
                <a:cs typeface="Calibri" panose="020F0502020204030204" pitchFamily="34" charset="0"/>
              </a:rPr>
              <a:t>(top) Year 2015 irrigated cropland as a fraction of each 5-minute grid cell. (bottom): same for rainfed cropland</a:t>
            </a:r>
          </a:p>
        </p:txBody>
      </p:sp>
      <p:pic>
        <p:nvPicPr>
          <p:cNvPr id="3" name="Picture 2" descr="A picture containing map&#10;&#10;Description automatically generated">
            <a:extLst>
              <a:ext uri="{FF2B5EF4-FFF2-40B4-BE49-F238E27FC236}">
                <a16:creationId xmlns:a16="http://schemas.microsoft.com/office/drawing/2014/main" id="{3AFF6E4A-85AF-4E4B-80C9-B6CE6256DD96}"/>
              </a:ext>
            </a:extLst>
          </p:cNvPr>
          <p:cNvPicPr>
            <a:picLocks noChangeAspect="1"/>
          </p:cNvPicPr>
          <p:nvPr/>
        </p:nvPicPr>
        <p:blipFill rotWithShape="1">
          <a:blip r:embed="rId2">
            <a:extLst>
              <a:ext uri="{28A0092B-C50C-407E-A947-70E740481C1C}">
                <a14:useLocalDpi xmlns:a14="http://schemas.microsoft.com/office/drawing/2010/main" val="0"/>
              </a:ext>
            </a:extLst>
          </a:blip>
          <a:srcRect l="8890" r="6857"/>
          <a:stretch/>
        </p:blipFill>
        <p:spPr>
          <a:xfrm>
            <a:off x="5106199" y="1022279"/>
            <a:ext cx="3720913" cy="4416367"/>
          </a:xfrm>
          <a:prstGeom prst="rect">
            <a:avLst/>
          </a:prstGeom>
        </p:spPr>
      </p:pic>
    </p:spTree>
    <p:extLst>
      <p:ext uri="{BB962C8B-B14F-4D97-AF65-F5344CB8AC3E}">
        <p14:creationId xmlns:p14="http://schemas.microsoft.com/office/powerpoint/2010/main" val="545559921"/>
      </p:ext>
    </p:extLst>
  </p:cSld>
  <p:clrMapOvr>
    <a:masterClrMapping/>
  </p:clrMapOvr>
  <p:transition spd="med"/>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7534</TotalTime>
  <Words>303</Words>
  <Application>Microsoft Macintosh PowerPoint</Application>
  <PresentationFormat>On-screen Show (4:3)</PresentationFormat>
  <Paragraphs>10</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Franklin Gothic Book</vt:lpstr>
      <vt:lpstr>Franklin Gothic Medium</vt:lpstr>
      <vt:lpstr>Helvetica</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Kostadinova, Katerina Lubomirova</dc:creator>
  <cp:lastModifiedBy>Danielle Grogan</cp:lastModifiedBy>
  <cp:revision>40</cp:revision>
  <dcterms:created xsi:type="dcterms:W3CDTF">2019-03-01T18:13:06Z</dcterms:created>
  <dcterms:modified xsi:type="dcterms:W3CDTF">2022-01-20T17:35:43Z</dcterms:modified>
</cp:coreProperties>
</file>