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51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4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3/4/2015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685800"/>
            <a:ext cx="4114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Reconstruct the footprint of marine sediment cores by calculating back-trajectories of </a:t>
            </a:r>
            <a:r>
              <a:rPr lang="en-US" dirty="0" err="1" smtClean="0"/>
              <a:t>planktic</a:t>
            </a:r>
            <a:r>
              <a:rPr lang="en-US" dirty="0" smtClean="0"/>
              <a:t> foraminifera in eddying ocean models.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14400" y="152400"/>
            <a:ext cx="777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/>
              <a:t>Ocean currents complicate reconstructions of past climate </a:t>
            </a:r>
            <a:endParaRPr lang="en-US" sz="2400" dirty="0"/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191000" y="4546937"/>
            <a:ext cx="4648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r>
              <a:rPr lang="en-US" sz="2000" dirty="0" smtClean="0"/>
              <a:t>Eddying ocean models can help </a:t>
            </a:r>
            <a:r>
              <a:rPr lang="en-US" sz="2000" smtClean="0"/>
              <a:t>interpret temperature reconstructions </a:t>
            </a:r>
            <a:r>
              <a:rPr lang="en-US" sz="2000" dirty="0" smtClean="0"/>
              <a:t>based on foraminifera-based proxies. </a:t>
            </a:r>
            <a:endParaRPr lang="en-US" sz="2000" dirty="0" smtClean="0"/>
          </a:p>
          <a:p>
            <a:pPr algn="ctr"/>
            <a:endParaRPr lang="en-US" sz="2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219200" y="6400800"/>
            <a:ext cx="66294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800" dirty="0"/>
              <a:t>van </a:t>
            </a:r>
            <a:r>
              <a:rPr lang="en-US" sz="800" dirty="0" err="1"/>
              <a:t>Sebille</a:t>
            </a:r>
            <a:r>
              <a:rPr lang="en-US" sz="800" dirty="0"/>
              <a:t>, E.,</a:t>
            </a:r>
            <a:r>
              <a:rPr lang="en-US" sz="800" b="1" dirty="0"/>
              <a:t> </a:t>
            </a:r>
            <a:r>
              <a:rPr lang="en-US" sz="800" dirty="0"/>
              <a:t>P. </a:t>
            </a:r>
            <a:r>
              <a:rPr lang="en-US" sz="800" dirty="0" err="1"/>
              <a:t>Scussolini</a:t>
            </a:r>
            <a:r>
              <a:rPr lang="en-US" sz="800" dirty="0"/>
              <a:t>, J. </a:t>
            </a:r>
            <a:r>
              <a:rPr lang="en-US" sz="800" dirty="0" err="1"/>
              <a:t>Durgadoo</a:t>
            </a:r>
            <a:r>
              <a:rPr lang="en-US" sz="800" dirty="0"/>
              <a:t>, F. </a:t>
            </a:r>
            <a:r>
              <a:rPr lang="en-US" sz="800" dirty="0" err="1"/>
              <a:t>Peeters</a:t>
            </a:r>
            <a:r>
              <a:rPr lang="en-US" sz="800" dirty="0"/>
              <a:t>, A. </a:t>
            </a:r>
            <a:r>
              <a:rPr lang="en-US" sz="800" dirty="0" err="1"/>
              <a:t>Biastoch</a:t>
            </a:r>
            <a:r>
              <a:rPr lang="en-US" sz="800" dirty="0"/>
              <a:t>, W. Weijer, C. </a:t>
            </a:r>
            <a:r>
              <a:rPr lang="en-US" sz="800" dirty="0" err="1"/>
              <a:t>Turney</a:t>
            </a:r>
            <a:r>
              <a:rPr lang="en-US" sz="800" dirty="0"/>
              <a:t>, C. Paris, and R. Zahn</a:t>
            </a:r>
            <a:r>
              <a:rPr lang="en-US" sz="800" b="1" dirty="0"/>
              <a:t>, </a:t>
            </a:r>
            <a:r>
              <a:rPr lang="en-US" sz="800" dirty="0"/>
              <a:t>2015:</a:t>
            </a:r>
            <a:r>
              <a:rPr lang="en-US" sz="800" b="1" dirty="0"/>
              <a:t> </a:t>
            </a:r>
            <a:r>
              <a:rPr lang="en-US" sz="800" dirty="0"/>
              <a:t>Ocean currents generate large footprints in marine </a:t>
            </a:r>
            <a:r>
              <a:rPr lang="en-US" sz="800" dirty="0" err="1"/>
              <a:t>palaeoclimate</a:t>
            </a:r>
            <a:r>
              <a:rPr lang="en-US" sz="800" dirty="0"/>
              <a:t> proxies</a:t>
            </a:r>
            <a:r>
              <a:rPr lang="en-US" sz="800" b="1" dirty="0"/>
              <a:t>. </a:t>
            </a:r>
            <a:r>
              <a:rPr lang="en-US" sz="800" dirty="0"/>
              <a:t>Nature Communications, 6, 6521, doi:10.1038/ncomms7521.</a:t>
            </a:r>
            <a:endParaRPr lang="en-US" sz="1000" i="1" dirty="0"/>
          </a:p>
        </p:txBody>
      </p: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343400" y="609600"/>
            <a:ext cx="434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/>
              <a:t>F</a:t>
            </a:r>
            <a:r>
              <a:rPr lang="en-US" sz="1200" dirty="0" smtClean="0"/>
              <a:t>ootprint of a core site in </a:t>
            </a:r>
            <a:r>
              <a:rPr lang="en-US" sz="1200" dirty="0"/>
              <a:t>the Agulhas </a:t>
            </a:r>
            <a:r>
              <a:rPr lang="en-US" sz="1200" dirty="0" smtClean="0"/>
              <a:t>Current (purple circle). Colored dots represent </a:t>
            </a:r>
            <a:r>
              <a:rPr lang="en-US" sz="1200" dirty="0"/>
              <a:t>the location where </a:t>
            </a:r>
            <a:r>
              <a:rPr lang="en-US" sz="1200" dirty="0" smtClean="0"/>
              <a:t>the </a:t>
            </a:r>
            <a:r>
              <a:rPr lang="en-US" sz="1200" dirty="0"/>
              <a:t>virtual </a:t>
            </a:r>
            <a:r>
              <a:rPr lang="en-US" sz="1200" dirty="0" err="1" smtClean="0"/>
              <a:t>forams</a:t>
            </a:r>
            <a:r>
              <a:rPr lang="en-US" sz="1200" dirty="0" smtClean="0"/>
              <a:t> start their </a:t>
            </a:r>
            <a:r>
              <a:rPr lang="en-US" sz="1200" dirty="0"/>
              <a:t>30-day life, </a:t>
            </a:r>
            <a:r>
              <a:rPr lang="en-US" sz="1200" dirty="0" smtClean="0"/>
              <a:t>color-coded </a:t>
            </a:r>
            <a:r>
              <a:rPr lang="en-US" sz="1200" dirty="0"/>
              <a:t>for the recorded temperature along </a:t>
            </a:r>
            <a:r>
              <a:rPr lang="en-US" sz="1200" dirty="0" smtClean="0"/>
              <a:t>its trajectory</a:t>
            </a:r>
            <a:r>
              <a:rPr lang="en-US" sz="1200" dirty="0"/>
              <a:t>. Black dots represent where foraminifera die and start </a:t>
            </a:r>
            <a:r>
              <a:rPr lang="en-US" sz="1200" dirty="0" smtClean="0"/>
              <a:t>to sink </a:t>
            </a:r>
            <a:r>
              <a:rPr lang="en-US" sz="1200" dirty="0"/>
              <a:t>to the bottom of the ocean </a:t>
            </a:r>
            <a:r>
              <a:rPr lang="en-US" sz="1200" dirty="0" smtClean="0"/>
              <a:t>to </a:t>
            </a:r>
            <a:r>
              <a:rPr lang="en-US" sz="1200" dirty="0"/>
              <a:t>end up at the core </a:t>
            </a:r>
            <a:r>
              <a:rPr lang="en-US" sz="1200" dirty="0" smtClean="0"/>
              <a:t>location.</a:t>
            </a:r>
            <a:endParaRPr lang="en-US" sz="1200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2400" y="2438400"/>
            <a:ext cx="396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Calculate trajectories of foraminifera in strongly eddying ocean models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Calculate these trajectories </a:t>
            </a:r>
            <a:r>
              <a:rPr lang="en-US" i="1" dirty="0" smtClean="0"/>
              <a:t>backward</a:t>
            </a:r>
            <a:r>
              <a:rPr lang="en-US" dirty="0" smtClean="0"/>
              <a:t> from specific core locations in the Agulhas region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Account for a range of life traits, like life span, habitat depth, and sinking speed.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800" dirty="0" smtClean="0"/>
              <a:t>Compare synthetic temperature records with proxies from real </a:t>
            </a:r>
            <a:r>
              <a:rPr lang="en-US" sz="1800" dirty="0" err="1" smtClean="0"/>
              <a:t>foram</a:t>
            </a:r>
            <a:r>
              <a:rPr lang="en-US" sz="1800" dirty="0" smtClean="0"/>
              <a:t> assemblages</a:t>
            </a:r>
            <a:endParaRPr lang="en-US" sz="1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156" y="1619250"/>
            <a:ext cx="37147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210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Windows User</cp:lastModifiedBy>
  <cp:revision>62</cp:revision>
  <dcterms:created xsi:type="dcterms:W3CDTF">2010-09-02T17:02:09Z</dcterms:created>
  <dcterms:modified xsi:type="dcterms:W3CDTF">2015-03-05T00:11:13Z</dcterms:modified>
</cp:coreProperties>
</file>