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4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3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9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1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34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4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7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9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80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4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5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731D-DCFC-4FFB-BB23-81BEEA403F1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626DD-9F26-4B68-BB6F-F99BE4A82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52117" y="29590"/>
            <a:ext cx="8770491" cy="57675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Global Radiative–Convective Equilibrium in the Community Atmosphere Model, Version 5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457200" y="1435100"/>
            <a:ext cx="3575050" cy="511447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OBJECTIVE</a:t>
            </a:r>
          </a:p>
          <a:p>
            <a:r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study implements a radiative-convective equilibrium configuration in CAM5. This highly idealized state arises when the atmospheric state is determined through a balance of radiative cooling and convective heating. The paper describes the RCE configuration and shows the sensitivity of convective aggregation to resolution and lower boundary condition. </a:t>
            </a:r>
          </a:p>
          <a:p>
            <a:endParaRPr lang="en-US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APPROACH</a:t>
            </a:r>
          </a:p>
          <a:p>
            <a:r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RCE is achieved by starting from an aquaplanet configuration and then additionally using a globally uniform SST, removing planetary rotation, and applying uniform insolation. The SST can also be calculated from a uniform slab-ocean model, allowing feedbacks between the atmosphere and surface.</a:t>
            </a:r>
          </a:p>
          <a:p>
            <a:endParaRPr lang="en-US" sz="12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IMPACT</a:t>
            </a:r>
          </a:p>
          <a:p>
            <a:r>
              <a: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RCE framework provides an idealized approach to investigate model physics, especially in regard to the self-organization of convection. The study shows that both horizontal resolution and lower-boundary condition affect the manifestation of organized convection. RCE represents an additional tier in the hierarchy of global modeling that has only been recognized in the past couple of years.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Content Placeholder 6" descr="jas-d-14-0268.1-f1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57" b="-4957"/>
          <a:stretch>
            <a:fillRect/>
          </a:stretch>
        </p:blipFill>
        <p:spPr>
          <a:xfrm>
            <a:off x="4032250" y="878250"/>
            <a:ext cx="5111750" cy="58531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75016" y="6488668"/>
            <a:ext cx="449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Illustration of the (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left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clouds and winds and (</a:t>
            </a:r>
            <a:r>
              <a:rPr lang="en-US" sz="9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right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precipitation for the four simulations presented. Here ne30 is nearly 1-degree and ne120 is near 0.25-degree grid spacing.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2118" y="739750"/>
            <a:ext cx="8770491" cy="276999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Kevin A. Reed, Brian Medeiros, Julio T.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Bacmeister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and Peter H.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Lauritzen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 J. Atmos.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Sci.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http://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dx.doi.org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/10.1175/JAS-D-14-0268.1</a:t>
            </a:r>
          </a:p>
        </p:txBody>
      </p:sp>
    </p:spTree>
    <p:extLst>
      <p:ext uri="{BB962C8B-B14F-4D97-AF65-F5344CB8AC3E}">
        <p14:creationId xmlns:p14="http://schemas.microsoft.com/office/powerpoint/2010/main" val="2374459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2015-11-19T22:22:56Z</dcterms:created>
  <dcterms:modified xsi:type="dcterms:W3CDTF">2015-11-19T22:23:24Z</dcterms:modified>
</cp:coreProperties>
</file>