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87220" autoAdjust="0"/>
  </p:normalViewPr>
  <p:slideViewPr>
    <p:cSldViewPr>
      <p:cViewPr varScale="1">
        <p:scale>
          <a:sx n="163" d="100"/>
          <a:sy n="163" d="100"/>
        </p:scale>
        <p:origin x="-19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9/16/14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687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Model evaluation commonly involves assessing the ability of models to capture observed climatological features. However, realistic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climatologies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can be achieved despite a poor simulation of important but short-lived phenomena.  In this study, DOE- funded researchers perform a more stringent assessment of models by testing their ability to capture the observed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spatio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-temporal evolution of atmospheric properties and radiation in association with deep convection. They create composite deep convective events in observations and in three climate models at 3-hour resolution by averaging over many instances of intense rain rates.  This allows for a focused and systematic evaluation of simulated deep convective events.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Despite having a larger climatological mean upper tropospheric relative humidity, the models closely capture the satellite-derived moistening of the upper troposphere following convection.  Although simulated outgoing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longwave</a:t>
            </a: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radiation anomalies associated with deep convection are in reasonable agreement with observations, large errors in simulated cloud ice water content and cloud fraction suggest that such agreement with satellite-retrieved data is achieved in part due to compensating errors.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 smtClean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  <a:endParaRPr lang="en-US" sz="1200" b="1" dirty="0">
              <a:solidFill>
                <a:schemeClr val="bg1"/>
              </a:solidFill>
              <a:ea typeface="Rod"/>
              <a:cs typeface="Rod"/>
            </a:endParaRPr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9/16/14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9/16/14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9/16/14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9/16/14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501" y="76200"/>
            <a:ext cx="8915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 smtClean="0"/>
              <a:t>A Novel Technique to Compare Modeled and Observed Deep Convective Systems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17386" y="685800"/>
            <a:ext cx="409741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Objective</a:t>
            </a:r>
            <a:r>
              <a:rPr lang="en-US" sz="2000" dirty="0" smtClean="0"/>
              <a:t>: To apply a novel technique to systematically evaluate the ability of models to capture the observed </a:t>
            </a:r>
            <a:r>
              <a:rPr lang="en-US" sz="2000" dirty="0" err="1" smtClean="0"/>
              <a:t>spatio</a:t>
            </a:r>
            <a:r>
              <a:rPr lang="en-US" sz="2000" dirty="0" smtClean="0"/>
              <a:t>-temporal evolution of deep convective events and their effects on cloud properties, upper tropospheric water vapor, and outgoing longwave radiation.</a:t>
            </a:r>
            <a:endParaRPr lang="en-US" sz="2000" u="sng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0" y="3276600"/>
            <a:ext cx="4191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Research</a:t>
            </a:r>
            <a:r>
              <a:rPr lang="en-US" sz="2000" dirty="0" smtClean="0"/>
              <a:t>: Composite deep convective events are constructed by averaging over many instances of intense rain rates.  These composites are created at 3 hourly increments, allowing for a focused evaluation of the models’ ability to simulate the mean response of clouds, water vapor, and radiation in association with deep convection.</a:t>
            </a:r>
            <a:endParaRPr lang="en-US" sz="2000" dirty="0"/>
          </a:p>
          <a:p>
            <a:endParaRPr lang="en-US" sz="2000" u="sng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4191000" y="3276600"/>
            <a:ext cx="495300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Impact</a:t>
            </a:r>
            <a:r>
              <a:rPr lang="en-US" sz="2000" dirty="0" smtClean="0"/>
              <a:t>: This work advances model evaluation beyond simple comparisons of climatological maps to assess the short-lived but critical phenomenon of deep convection, which is a challenge for large scale models to simulate accurately. This study identifies important compensating errors on short timescales that may be masked in climatological comparisons.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600" y="6172200"/>
            <a:ext cx="87630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000" b="1" dirty="0" smtClean="0"/>
              <a:t>Reference: </a:t>
            </a:r>
            <a:r>
              <a:rPr lang="en-US" sz="1000" dirty="0" smtClean="0"/>
              <a:t>Johnston</a:t>
            </a:r>
            <a:r>
              <a:rPr lang="en-US" sz="1000" dirty="0"/>
              <a:t>, M. S., </a:t>
            </a:r>
            <a:r>
              <a:rPr lang="en-US" sz="1000" dirty="0" err="1"/>
              <a:t>Eliasson</a:t>
            </a:r>
            <a:r>
              <a:rPr lang="en-US" sz="1000" dirty="0"/>
              <a:t>, S., Eriksson, P., Forbes, R. M., </a:t>
            </a:r>
            <a:r>
              <a:rPr lang="en-US" sz="1000" dirty="0" err="1"/>
              <a:t>Gettelman</a:t>
            </a:r>
            <a:r>
              <a:rPr lang="en-US" sz="1000" dirty="0"/>
              <a:t>, A., </a:t>
            </a:r>
            <a:r>
              <a:rPr lang="en-US" sz="1000" dirty="0" err="1"/>
              <a:t>Räisänen</a:t>
            </a:r>
            <a:r>
              <a:rPr lang="en-US" sz="1000" dirty="0"/>
              <a:t>, P., and Zelinka, M. D.: Diagnosing the average </a:t>
            </a:r>
            <a:r>
              <a:rPr lang="en-US" sz="1000" dirty="0" err="1"/>
              <a:t>spatio</a:t>
            </a:r>
            <a:r>
              <a:rPr lang="en-US" sz="1000" dirty="0"/>
              <a:t>-temporal impact of convective systems – Part 2: A model </a:t>
            </a:r>
            <a:r>
              <a:rPr lang="en-US" sz="1000" dirty="0" err="1"/>
              <a:t>intercomparison</a:t>
            </a:r>
            <a:r>
              <a:rPr lang="en-US" sz="1000" dirty="0"/>
              <a:t> using satellite data, </a:t>
            </a:r>
            <a:r>
              <a:rPr lang="en-US" sz="1000" i="1" dirty="0"/>
              <a:t>Atmos. Chem. Phys</a:t>
            </a:r>
            <a:r>
              <a:rPr lang="en-US" sz="1000" dirty="0"/>
              <a:t>., 14, 8701-8721, doi:10.5194/acp-14-8701-2014, 2014.</a:t>
            </a:r>
          </a:p>
        </p:txBody>
      </p:sp>
      <p:sp>
        <p:nvSpPr>
          <p:cNvPr id="2" name="Rectangle 1"/>
          <p:cNvSpPr/>
          <p:nvPr/>
        </p:nvSpPr>
        <p:spPr>
          <a:xfrm>
            <a:off x="7775378" y="762000"/>
            <a:ext cx="381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162800" y="533400"/>
            <a:ext cx="1981200" cy="263148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An example composite of outgoing longwave radiation (OLR) centered on oceanic deep convective events in </a:t>
            </a:r>
            <a:r>
              <a:rPr lang="en-US" sz="1100" dirty="0"/>
              <a:t>CERES observations (row 1</a:t>
            </a:r>
            <a:r>
              <a:rPr lang="en-US" sz="1100" dirty="0" smtClean="0"/>
              <a:t>) and in three climate models: EC-Earth (row 2), ECHAM6 (row 3), and CAM5 (row 4).  Each composite region is 20˚x20˚ and is centered on the location of peak rain rate, which occurs at hour 0. </a:t>
            </a:r>
            <a:r>
              <a:rPr lang="en-US" sz="1100" dirty="0"/>
              <a:t> </a:t>
            </a:r>
            <a:r>
              <a:rPr lang="en-US" sz="1100" dirty="0" smtClean="0"/>
              <a:t>The models capture some aspects of the observed OLR composite, but fail to reproduce some key features.</a:t>
            </a:r>
            <a:endParaRPr lang="en-US" sz="1100" baseline="-250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114800" y="609600"/>
            <a:ext cx="0" cy="548640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0" y="3276600"/>
            <a:ext cx="8991600" cy="0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24359" r="23183"/>
          <a:stretch/>
        </p:blipFill>
        <p:spPr>
          <a:xfrm>
            <a:off x="4209918" y="457200"/>
            <a:ext cx="2952882" cy="27432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268809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5474</TotalTime>
  <Words>466</Words>
  <Application>Microsoft Macintosh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Mark Zelinka</cp:lastModifiedBy>
  <cp:revision>110</cp:revision>
  <dcterms:created xsi:type="dcterms:W3CDTF">2011-09-07T23:26:42Z</dcterms:created>
  <dcterms:modified xsi:type="dcterms:W3CDTF">2014-09-16T21:18:06Z</dcterms:modified>
</cp:coreProperties>
</file>