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85" d="100"/>
          <a:sy n="185" d="100"/>
        </p:scale>
        <p:origin x="-6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E2793-A859-354A-82FE-686F9E2CEDB6}" type="datetimeFigureOut">
              <a:rPr lang="en-US" smtClean="0"/>
              <a:t>1/2/14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24CD6-A0D8-7642-ADF4-684785229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451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E2793-A859-354A-82FE-686F9E2CEDB6}" type="datetimeFigureOut">
              <a:rPr lang="en-US" smtClean="0"/>
              <a:t>1/2/14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24CD6-A0D8-7642-ADF4-684785229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05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E2793-A859-354A-82FE-686F9E2CEDB6}" type="datetimeFigureOut">
              <a:rPr lang="en-US" smtClean="0"/>
              <a:t>1/2/14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24CD6-A0D8-7642-ADF4-684785229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778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E2793-A859-354A-82FE-686F9E2CEDB6}" type="datetimeFigureOut">
              <a:rPr lang="en-US" smtClean="0"/>
              <a:t>1/2/14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24CD6-A0D8-7642-ADF4-684785229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72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E2793-A859-354A-82FE-686F9E2CEDB6}" type="datetimeFigureOut">
              <a:rPr lang="en-US" smtClean="0"/>
              <a:t>1/2/14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24CD6-A0D8-7642-ADF4-684785229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915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E2793-A859-354A-82FE-686F9E2CEDB6}" type="datetimeFigureOut">
              <a:rPr lang="en-US" smtClean="0"/>
              <a:t>1/2/14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24CD6-A0D8-7642-ADF4-684785229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447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E2793-A859-354A-82FE-686F9E2CEDB6}" type="datetimeFigureOut">
              <a:rPr lang="en-US" smtClean="0"/>
              <a:t>1/2/14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24CD6-A0D8-7642-ADF4-684785229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58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E2793-A859-354A-82FE-686F9E2CEDB6}" type="datetimeFigureOut">
              <a:rPr lang="en-US" smtClean="0"/>
              <a:t>1/2/14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24CD6-A0D8-7642-ADF4-684785229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1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E2793-A859-354A-82FE-686F9E2CEDB6}" type="datetimeFigureOut">
              <a:rPr lang="en-US" smtClean="0"/>
              <a:t>1/2/14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24CD6-A0D8-7642-ADF4-684785229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485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E2793-A859-354A-82FE-686F9E2CEDB6}" type="datetimeFigureOut">
              <a:rPr lang="en-US" smtClean="0"/>
              <a:t>1/2/14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24CD6-A0D8-7642-ADF4-684785229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36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E2793-A859-354A-82FE-686F9E2CEDB6}" type="datetimeFigureOut">
              <a:rPr lang="en-US" smtClean="0"/>
              <a:t>1/2/14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24CD6-A0D8-7642-ADF4-684785229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661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E2793-A859-354A-82FE-686F9E2CEDB6}" type="datetimeFigureOut">
              <a:rPr lang="en-US" smtClean="0"/>
              <a:t>1/2/14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24CD6-A0D8-7642-ADF4-684785229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10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ig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67" y="1310160"/>
            <a:ext cx="3995953" cy="3268705"/>
          </a:xfrm>
          <a:prstGeom prst="rect">
            <a:avLst/>
          </a:prstGeom>
        </p:spPr>
      </p:pic>
      <p:pic>
        <p:nvPicPr>
          <p:cNvPr id="8" name="Picture 7" descr="fig8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8929" y="830649"/>
            <a:ext cx="4792677" cy="501821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98162" y="4805404"/>
            <a:ext cx="35305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Comparison of the convergence rate for the approach to equilibrium of a </a:t>
            </a:r>
            <a:r>
              <a:rPr lang="en-US" sz="1200" dirty="0" smtClean="0"/>
              <a:t>natural (</a:t>
            </a:r>
            <a:r>
              <a:rPr lang="en-US" sz="1200" dirty="0" err="1" smtClean="0"/>
              <a:t>prebomb</a:t>
            </a:r>
            <a:r>
              <a:rPr lang="en-US" sz="1200" smtClean="0"/>
              <a:t>) </a:t>
            </a:r>
            <a:r>
              <a:rPr lang="en-US" sz="1200" dirty="0" smtClean="0"/>
              <a:t>radiocarbon simulation for the ocean component of the Community Earth System Model (CESM) using a traditional explicit time-stepping scheme and the new Newton-</a:t>
            </a:r>
            <a:r>
              <a:rPr lang="en-US" sz="1200" dirty="0" err="1" smtClean="0"/>
              <a:t>Krylov</a:t>
            </a:r>
            <a:r>
              <a:rPr lang="en-US" sz="1200" dirty="0" smtClean="0"/>
              <a:t> solver.   The new solver is more than two orders of magnitude faster. 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486954" y="5864872"/>
            <a:ext cx="4504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Comparison of the simulated (POP) and observationally based (GLODAP) estimate of the </a:t>
            </a:r>
            <a:r>
              <a:rPr lang="en-US" sz="1200" dirty="0" err="1" smtClean="0"/>
              <a:t>prebomb</a:t>
            </a:r>
            <a:r>
              <a:rPr lang="en-US" sz="1200" dirty="0" smtClean="0"/>
              <a:t> radiocarbon component in the ocean reveals clear biases in the deep North Pacific Ocean.  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900733" y="184318"/>
            <a:ext cx="72810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An offline implicit solver for simulating </a:t>
            </a:r>
            <a:r>
              <a:rPr lang="en-US" b="1" dirty="0" err="1" smtClean="0"/>
              <a:t>prebomb</a:t>
            </a:r>
            <a:r>
              <a:rPr lang="en-US" b="1" dirty="0" smtClean="0"/>
              <a:t> radiocarbon in the ocean</a:t>
            </a:r>
          </a:p>
          <a:p>
            <a:pPr algn="ctr"/>
            <a:r>
              <a:rPr lang="en-US" dirty="0" smtClean="0"/>
              <a:t>Ann </a:t>
            </a:r>
            <a:r>
              <a:rPr lang="en-US" dirty="0" err="1" smtClean="0"/>
              <a:t>Bardin</a:t>
            </a:r>
            <a:r>
              <a:rPr lang="en-US" dirty="0" smtClean="0"/>
              <a:t>, François Primeau, and Keith Lindsay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412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111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Francois Primeau</dc:creator>
  <cp:lastModifiedBy>Francois Primeau</cp:lastModifiedBy>
  <cp:revision>2</cp:revision>
  <dcterms:created xsi:type="dcterms:W3CDTF">2014-01-02T21:13:28Z</dcterms:created>
  <dcterms:modified xsi:type="dcterms:W3CDTF">2014-01-02T21:32:47Z</dcterms:modified>
</cp:coreProperties>
</file>