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4" d="100"/>
          <a:sy n="104" d="100"/>
        </p:scale>
        <p:origin x="-826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E589-9FDC-4643-BE4F-F308E30128B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0ED3-A345-DC45-8744-E685DE0DC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4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E589-9FDC-4643-BE4F-F308E30128B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0ED3-A345-DC45-8744-E685DE0DC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5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E589-9FDC-4643-BE4F-F308E30128B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0ED3-A345-DC45-8744-E685DE0DC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E589-9FDC-4643-BE4F-F308E30128B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0ED3-A345-DC45-8744-E685DE0DC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E589-9FDC-4643-BE4F-F308E30128B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0ED3-A345-DC45-8744-E685DE0DC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3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E589-9FDC-4643-BE4F-F308E30128B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0ED3-A345-DC45-8744-E685DE0DC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57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E589-9FDC-4643-BE4F-F308E30128B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0ED3-A345-DC45-8744-E685DE0DC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65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E589-9FDC-4643-BE4F-F308E30128B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0ED3-A345-DC45-8744-E685DE0DC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2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E589-9FDC-4643-BE4F-F308E30128B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0ED3-A345-DC45-8744-E685DE0DC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4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E589-9FDC-4643-BE4F-F308E30128B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0ED3-A345-DC45-8744-E685DE0DC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2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E589-9FDC-4643-BE4F-F308E30128B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0ED3-A345-DC45-8744-E685DE0DC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07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EE589-9FDC-4643-BE4F-F308E30128B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20ED3-A345-DC45-8744-E685DE0DC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10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Improved pattern scaling approaches for the use in climate impact </a:t>
            </a:r>
            <a:r>
              <a:rPr lang="en-US" sz="2800" dirty="0" smtClean="0"/>
              <a:t>studies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093" y="1217319"/>
            <a:ext cx="4080951" cy="50208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b="1" dirty="0" smtClean="0"/>
              <a:t>Aims</a:t>
            </a:r>
          </a:p>
          <a:p>
            <a:r>
              <a:rPr lang="en-US" sz="1800" dirty="0" smtClean="0"/>
              <a:t>Propose and assess improved pattern scaling methodologies</a:t>
            </a:r>
          </a:p>
          <a:p>
            <a:pPr marL="0" indent="0">
              <a:buNone/>
            </a:pPr>
            <a:r>
              <a:rPr lang="en-US" sz="1800" b="1" dirty="0" smtClean="0"/>
              <a:t>Method</a:t>
            </a:r>
          </a:p>
          <a:p>
            <a:r>
              <a:rPr lang="en-US" sz="1800" dirty="0" smtClean="0"/>
              <a:t>A first approach considers ‘time-shifting’, where comparable periods of global mean temperature are found in an existing simulation</a:t>
            </a:r>
          </a:p>
          <a:p>
            <a:r>
              <a:rPr lang="en-US" sz="1800" dirty="0" smtClean="0"/>
              <a:t>The second approach uses bivariate predictors of regional climate, using both global mean temperature and land-sea temperature offset</a:t>
            </a:r>
          </a:p>
          <a:p>
            <a:pPr marL="0" indent="0">
              <a:buNone/>
            </a:pPr>
            <a:r>
              <a:rPr lang="en-US" sz="1800" b="1" dirty="0" smtClean="0"/>
              <a:t>Findings</a:t>
            </a:r>
          </a:p>
          <a:p>
            <a:r>
              <a:rPr lang="en-US" sz="1800" dirty="0" smtClean="0"/>
              <a:t>Both methods were found to produce greater skill than traditional pattern scaling, but are appropriate in different circumstances. 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82288" y="6314528"/>
            <a:ext cx="8713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Herger, N., B.M. Sanderson and R. </a:t>
            </a:r>
            <a:r>
              <a:rPr lang="en-US" sz="1200" dirty="0" err="1"/>
              <a:t>Knutti</a:t>
            </a:r>
            <a:r>
              <a:rPr lang="en-US" sz="1200" dirty="0"/>
              <a:t>, 2015, Improved pattern scaling approaches for the use in climate impact studies, Geophysical Research Letters, 2015, </a:t>
            </a:r>
            <a:r>
              <a:rPr lang="en-US" sz="1200" dirty="0" err="1"/>
              <a:t>doi</a:t>
            </a:r>
            <a:r>
              <a:rPr lang="en-US" sz="1200" dirty="0"/>
              <a:t>: 10.1002/2015GL063569, early online </a:t>
            </a:r>
          </a:p>
        </p:txBody>
      </p:sp>
      <p:pic>
        <p:nvPicPr>
          <p:cNvPr id="5" name="Picture 4" descr="Screenshot 2015-05-13 14.01.1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044" y="1874083"/>
            <a:ext cx="4628082" cy="3875500"/>
          </a:xfrm>
          <a:prstGeom prst="rect">
            <a:avLst/>
          </a:prstGeom>
        </p:spPr>
      </p:pic>
      <p:pic>
        <p:nvPicPr>
          <p:cNvPr id="6" name="Picture 5" descr="Screenshot 2015-05-13 14.01.3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4648" y="2341011"/>
            <a:ext cx="1274072" cy="60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354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Improved pattern scaling approaches for the use in climate impact studies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Sanderson</dc:creator>
  <cp:lastModifiedBy>Stephanie Shearer</cp:lastModifiedBy>
  <cp:revision>5</cp:revision>
  <dcterms:created xsi:type="dcterms:W3CDTF">2015-05-13T19:25:19Z</dcterms:created>
  <dcterms:modified xsi:type="dcterms:W3CDTF">2015-11-19T18:43:27Z</dcterms:modified>
</cp:coreProperties>
</file>