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6280" y="-2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4C29-00D4-E04F-B769-7AD761E38BC9}" type="datetimeFigureOut">
              <a:rPr lang="en-US" smtClean="0"/>
              <a:t>8/27/14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F39-1AEE-9E4D-A4C8-CB2C1C61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8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4C29-00D4-E04F-B769-7AD761E38BC9}" type="datetimeFigureOut">
              <a:rPr lang="en-US" smtClean="0"/>
              <a:t>8/27/14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F39-1AEE-9E4D-A4C8-CB2C1C61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2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4C29-00D4-E04F-B769-7AD761E38BC9}" type="datetimeFigureOut">
              <a:rPr lang="en-US" smtClean="0"/>
              <a:t>8/27/14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F39-1AEE-9E4D-A4C8-CB2C1C61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40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4C29-00D4-E04F-B769-7AD761E38BC9}" type="datetimeFigureOut">
              <a:rPr lang="en-US" smtClean="0"/>
              <a:t>8/27/14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F39-1AEE-9E4D-A4C8-CB2C1C61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26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4C29-00D4-E04F-B769-7AD761E38BC9}" type="datetimeFigureOut">
              <a:rPr lang="en-US" smtClean="0"/>
              <a:t>8/27/14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F39-1AEE-9E4D-A4C8-CB2C1C61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58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4C29-00D4-E04F-B769-7AD761E38BC9}" type="datetimeFigureOut">
              <a:rPr lang="en-US" smtClean="0"/>
              <a:t>8/27/14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F39-1AEE-9E4D-A4C8-CB2C1C61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04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4C29-00D4-E04F-B769-7AD761E38BC9}" type="datetimeFigureOut">
              <a:rPr lang="en-US" smtClean="0"/>
              <a:t>8/27/14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F39-1AEE-9E4D-A4C8-CB2C1C61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19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4C29-00D4-E04F-B769-7AD761E38BC9}" type="datetimeFigureOut">
              <a:rPr lang="en-US" smtClean="0"/>
              <a:t>8/27/14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F39-1AEE-9E4D-A4C8-CB2C1C61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5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4C29-00D4-E04F-B769-7AD761E38BC9}" type="datetimeFigureOut">
              <a:rPr lang="en-US" smtClean="0"/>
              <a:t>8/27/14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F39-1AEE-9E4D-A4C8-CB2C1C61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3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4C29-00D4-E04F-B769-7AD761E38BC9}" type="datetimeFigureOut">
              <a:rPr lang="en-US" smtClean="0"/>
              <a:t>8/27/14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F39-1AEE-9E4D-A4C8-CB2C1C61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78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94C29-00D4-E04F-B769-7AD761E38BC9}" type="datetimeFigureOut">
              <a:rPr lang="en-US" smtClean="0"/>
              <a:t>8/27/14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27F39-1AEE-9E4D-A4C8-CB2C1C61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3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94C29-00D4-E04F-B769-7AD761E38BC9}" type="datetimeFigureOut">
              <a:rPr lang="en-US" smtClean="0"/>
              <a:t>8/27/14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27F39-1AEE-9E4D-A4C8-CB2C1C6118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796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dx.doi.org/10.1175/JCLI-D-14-00002.1" TargetMode="Externa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Climate response to the mitigation scenario RCP8.5 simulated by SP-CCSM4 and CCSM4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0" y="370281"/>
            <a:ext cx="9194006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/>
              <a:t>Objectives</a:t>
            </a:r>
            <a:r>
              <a:rPr lang="en-US" dirty="0" smtClean="0"/>
              <a:t>:</a:t>
            </a:r>
          </a:p>
          <a:p>
            <a:pPr marL="342900" indent="-342900">
              <a:buAutoNum type="alphaLcParenBoth"/>
            </a:pPr>
            <a:r>
              <a:rPr lang="en-US" dirty="0" smtClean="0"/>
              <a:t>Detect </a:t>
            </a:r>
            <a:r>
              <a:rPr lang="en-US" dirty="0"/>
              <a:t>whether the projections of vertical wind shear in </a:t>
            </a:r>
            <a:r>
              <a:rPr lang="en-US" dirty="0" smtClean="0"/>
              <a:t>the RCP8.5 scenario </a:t>
            </a:r>
            <a:r>
              <a:rPr lang="en-US" dirty="0"/>
              <a:t>are sensitive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the </a:t>
            </a:r>
            <a:r>
              <a:rPr lang="en-US" dirty="0" smtClean="0"/>
              <a:t>parameterization </a:t>
            </a:r>
            <a:r>
              <a:rPr lang="en-US" dirty="0"/>
              <a:t>of cloud </a:t>
            </a:r>
            <a:r>
              <a:rPr lang="en-US" dirty="0" smtClean="0"/>
              <a:t>process;</a:t>
            </a:r>
          </a:p>
          <a:p>
            <a:r>
              <a:rPr lang="en-US" dirty="0" smtClean="0"/>
              <a:t>(b) Investigate </a:t>
            </a:r>
            <a:r>
              <a:rPr lang="en-US" dirty="0"/>
              <a:t>how the ENSO-shear relationship is projected in warmer climate by a different </a:t>
            </a:r>
            <a:endParaRPr lang="en-US" dirty="0" smtClean="0"/>
          </a:p>
          <a:p>
            <a:r>
              <a:rPr lang="en-US" dirty="0" smtClean="0"/>
              <a:t>parameterization </a:t>
            </a:r>
            <a:r>
              <a:rPr lang="en-US" dirty="0"/>
              <a:t>of cloud processes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u="sng" dirty="0" smtClean="0"/>
              <a:t>Impact: </a:t>
            </a:r>
          </a:p>
          <a:p>
            <a:pPr marL="342900" indent="-342900">
              <a:buAutoNum type="alphaLcParenBoth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suppression of convection over the western Africa in SP-CCSM4 is stronger than in </a:t>
            </a:r>
            <a:endParaRPr lang="en-US" dirty="0" smtClean="0"/>
          </a:p>
          <a:p>
            <a:r>
              <a:rPr lang="en-US" dirty="0" smtClean="0"/>
              <a:t>CCSM4</a:t>
            </a:r>
            <a:r>
              <a:rPr lang="en-US" dirty="0"/>
              <a:t>. As a result, </a:t>
            </a:r>
            <a:r>
              <a:rPr lang="en-US" dirty="0" smtClean="0"/>
              <a:t>SP</a:t>
            </a:r>
            <a:r>
              <a:rPr lang="en-US" dirty="0"/>
              <a:t>-CCSM4 projects increased </a:t>
            </a:r>
            <a:r>
              <a:rPr lang="en-US" dirty="0" err="1"/>
              <a:t>westerlies</a:t>
            </a:r>
            <a:r>
              <a:rPr lang="en-US" dirty="0"/>
              <a:t> at 200hPa that further contributes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an increased vertical wind shear over the equatorial Atlantic.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 smtClean="0"/>
              <a:t>(b) </a:t>
            </a:r>
            <a:r>
              <a:rPr lang="en-US" dirty="0"/>
              <a:t>in the RCP8.5 scenario, projection of the ENSO-shear relationship by the SP-CCSM4, with and </a:t>
            </a:r>
            <a:endParaRPr lang="en-US" dirty="0" smtClean="0"/>
          </a:p>
          <a:p>
            <a:r>
              <a:rPr lang="en-US" dirty="0" smtClean="0"/>
              <a:t>without </a:t>
            </a:r>
            <a:r>
              <a:rPr lang="en-US" dirty="0"/>
              <a:t>long-term linear trend, retains similar features as in observation. Conversely, the </a:t>
            </a:r>
            <a:endParaRPr lang="en-US" dirty="0" smtClean="0"/>
          </a:p>
          <a:p>
            <a:r>
              <a:rPr lang="en-US" dirty="0" smtClean="0"/>
              <a:t>ENSO</a:t>
            </a:r>
            <a:r>
              <a:rPr lang="en-US" dirty="0"/>
              <a:t>-shear </a:t>
            </a:r>
            <a:r>
              <a:rPr lang="en-US" dirty="0" smtClean="0"/>
              <a:t>relationship</a:t>
            </a:r>
            <a:r>
              <a:rPr lang="en-US" dirty="0"/>
              <a:t>, with long-term trend, over the equatorial </a:t>
            </a:r>
            <a:r>
              <a:rPr lang="en-US" dirty="0" smtClean="0"/>
              <a:t>Atlantic </a:t>
            </a:r>
            <a:r>
              <a:rPr lang="en-US" dirty="0"/>
              <a:t>projected by the </a:t>
            </a:r>
            <a:endParaRPr lang="en-US" dirty="0" smtClean="0"/>
          </a:p>
          <a:p>
            <a:r>
              <a:rPr lang="en-US" dirty="0" smtClean="0"/>
              <a:t>CCSM4 </a:t>
            </a:r>
            <a:r>
              <a:rPr lang="en-US" dirty="0"/>
              <a:t>is opposite to that in SP-CCSM4 and observation.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6376707"/>
            <a:ext cx="9144000" cy="52322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X. Zhu, L</a:t>
            </a:r>
            <a:r>
              <a:rPr lang="en-US" sz="1400" dirty="0" smtClean="0"/>
              <a:t>. </a:t>
            </a:r>
            <a:r>
              <a:rPr lang="en-US" sz="1400" dirty="0" err="1" smtClean="0"/>
              <a:t>Xu</a:t>
            </a:r>
            <a:r>
              <a:rPr lang="en-US" sz="1400" dirty="0" smtClean="0"/>
              <a:t>, </a:t>
            </a:r>
            <a:r>
              <a:rPr lang="en-US" sz="1400" dirty="0" smtClean="0"/>
              <a:t>and X. Zhu, 2014:</a:t>
            </a:r>
            <a:r>
              <a:rPr lang="en-US" sz="1400" dirty="0"/>
              <a:t>Projected changes of the tropical Atlantic vertical wind shear and its relationship with ENSO in the SP-</a:t>
            </a:r>
            <a:r>
              <a:rPr lang="en-US" sz="1400" dirty="0" smtClean="0"/>
              <a:t>CCSM4. Journal of Climate, </a:t>
            </a:r>
            <a:r>
              <a:rPr lang="ro-RO" sz="1400" dirty="0"/>
              <a:t>doi: </a:t>
            </a:r>
            <a:r>
              <a:rPr lang="ro-RO" sz="1400" u="sng" dirty="0">
                <a:hlinkClick r:id="rId2"/>
              </a:rPr>
              <a:t>http://dx.doi.org/10.1175/JCLI-D-14-00002.1</a:t>
            </a:r>
            <a:endParaRPr lang="en-US" sz="14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86"/>
          <a:stretch/>
        </p:blipFill>
        <p:spPr>
          <a:xfrm>
            <a:off x="50805" y="4488497"/>
            <a:ext cx="6438900" cy="172753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489705" y="4876800"/>
            <a:ext cx="25018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regression coefficients of vertical wind shear with Niño3.4 index for (a) SP-CCSM4 and (b) CCSM4. Shading represents  95% significance level.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04036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262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COLA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Office 2004 Test Drive User</cp:lastModifiedBy>
  <cp:revision>3</cp:revision>
  <dcterms:created xsi:type="dcterms:W3CDTF">2014-08-27T12:48:50Z</dcterms:created>
  <dcterms:modified xsi:type="dcterms:W3CDTF">2014-08-27T13:13:55Z</dcterms:modified>
</cp:coreProperties>
</file>