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1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1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2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2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528C-EF64-46B4-920E-4D1A9FFD96AB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07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Quantifying inter-annual cirrus feedback using satellite observations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/>
              <a:t>Background</a:t>
            </a:r>
            <a:r>
              <a:rPr lang="en-US" dirty="0" smtClean="0"/>
              <a:t>: While </a:t>
            </a:r>
            <a:r>
              <a:rPr lang="en-US" dirty="0"/>
              <a:t>the warming effect of cirrus clouds in the current climate has been widely realized, the role of changing cirrus clouds in climate change and variability remains uncertain.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438400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/>
              <a:t>Research</a:t>
            </a:r>
            <a:r>
              <a:rPr lang="en-US" dirty="0" smtClean="0"/>
              <a:t>: Using CALIPSO level-2 1-km cloud layer products and </a:t>
            </a:r>
            <a:r>
              <a:rPr lang="en-US" dirty="0"/>
              <a:t>cirrus cloud radiative </a:t>
            </a:r>
            <a:r>
              <a:rPr lang="en-US" dirty="0" smtClean="0"/>
              <a:t>kernels, we estimate that the cirrus feedback on inter-annual climate fluctuations is 0.20±0.21W/m2/°C, indicating that the cirrus feedback is likely positive, and represents an important component of the cloud feedback. </a:t>
            </a:r>
            <a:r>
              <a:rPr lang="en-US" dirty="0"/>
              <a:t>Climate models also suggest that cirrus feedback is likely to be positive in response to both inter-annual and </a:t>
            </a:r>
            <a:r>
              <a:rPr lang="en-US" smtClean="0"/>
              <a:t>long-term global </a:t>
            </a:r>
            <a:r>
              <a:rPr lang="en-US" dirty="0"/>
              <a:t>surface </a:t>
            </a:r>
            <a:r>
              <a:rPr lang="en-US" dirty="0" smtClean="0"/>
              <a:t>warming.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5918" y="5177135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/>
              <a:t>Impact</a:t>
            </a:r>
            <a:r>
              <a:rPr lang="en-US" dirty="0" smtClean="0"/>
              <a:t>: This study facilitates better understanding  of the role of cirrus clouds in climate change and variability.</a:t>
            </a:r>
            <a:endParaRPr lang="en-US" dirty="0"/>
          </a:p>
        </p:txBody>
      </p:sp>
      <p:pic>
        <p:nvPicPr>
          <p:cNvPr id="1026" name="Picture 2" descr="C:\myfolder\cirruspaperresubmit\nov14\figure3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86708"/>
            <a:ext cx="3657600" cy="451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10200" y="5761643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smtClean="0"/>
              <a:t>Zonal mean (a</a:t>
            </a:r>
            <a:r>
              <a:rPr lang="en-US" sz="1600" i="1" dirty="0" smtClean="0"/>
              <a:t>) Cirrus fraction change, (b) Relative humidity change, and (c) Cirrus feedback in response to inter-annual surface warming. </a:t>
            </a:r>
            <a:endParaRPr lang="en-US" sz="1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45918" y="6100465"/>
            <a:ext cx="4935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Publication: </a:t>
            </a:r>
            <a:r>
              <a:rPr lang="en-US" sz="1200" dirty="0"/>
              <a:t>Zhou, C., A. E. </a:t>
            </a:r>
            <a:r>
              <a:rPr lang="en-US" sz="1200" dirty="0" err="1"/>
              <a:t>Dessler</a:t>
            </a:r>
            <a:r>
              <a:rPr lang="en-US" sz="1200" dirty="0"/>
              <a:t>, M. D. Zelinka, P. Yang, and T. Wang (2014), Cirrus feedback on </a:t>
            </a:r>
            <a:r>
              <a:rPr lang="en-US" sz="1200" dirty="0" err="1"/>
              <a:t>interannual</a:t>
            </a:r>
            <a:r>
              <a:rPr lang="en-US" sz="1200" dirty="0"/>
              <a:t> climate fluctuations, </a:t>
            </a:r>
            <a:r>
              <a:rPr lang="en-US" sz="1200" dirty="0" err="1"/>
              <a:t>Geophys</a:t>
            </a:r>
            <a:r>
              <a:rPr lang="en-US" sz="1200" dirty="0"/>
              <a:t>. Res. </a:t>
            </a:r>
            <a:r>
              <a:rPr lang="en-US" sz="1200" dirty="0" err="1"/>
              <a:t>Lett</a:t>
            </a:r>
            <a:r>
              <a:rPr lang="en-US" sz="1200" dirty="0"/>
              <a:t>., 41, doi:10.1002/2014GL062095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732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Chen</dc:creator>
  <cp:lastModifiedBy>Zhou, Chen</cp:lastModifiedBy>
  <cp:revision>5</cp:revision>
  <dcterms:created xsi:type="dcterms:W3CDTF">2014-12-18T23:03:05Z</dcterms:created>
  <dcterms:modified xsi:type="dcterms:W3CDTF">2014-12-18T23:43:00Z</dcterms:modified>
</cp:coreProperties>
</file>