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528C-EF64-46B4-920E-4D1A9FFD96AB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7CA1-FD98-4586-9E88-B5389EBE5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808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528C-EF64-46B4-920E-4D1A9FFD96AB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7CA1-FD98-4586-9E88-B5389EBE5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751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528C-EF64-46B4-920E-4D1A9FFD96AB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7CA1-FD98-4586-9E88-B5389EBE5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514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528C-EF64-46B4-920E-4D1A9FFD96AB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7CA1-FD98-4586-9E88-B5389EBE5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916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528C-EF64-46B4-920E-4D1A9FFD96AB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7CA1-FD98-4586-9E88-B5389EBE5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020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528C-EF64-46B4-920E-4D1A9FFD96AB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7CA1-FD98-4586-9E88-B5389EBE5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005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528C-EF64-46B4-920E-4D1A9FFD96AB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7CA1-FD98-4586-9E88-B5389EBE5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411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528C-EF64-46B4-920E-4D1A9FFD96AB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7CA1-FD98-4586-9E88-B5389EBE5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978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528C-EF64-46B4-920E-4D1A9FFD96AB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7CA1-FD98-4586-9E88-B5389EBE5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031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528C-EF64-46B4-920E-4D1A9FFD96AB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7CA1-FD98-4586-9E88-B5389EBE5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756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528C-EF64-46B4-920E-4D1A9FFD96AB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7CA1-FD98-4586-9E88-B5389EBE5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02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0528C-EF64-46B4-920E-4D1A9FFD96AB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57CA1-FD98-4586-9E88-B5389EBE5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845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609600"/>
            <a:ext cx="8077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Quantifying inter-annual cirrus feedback using satellite observations</a:t>
            </a:r>
            <a:endParaRPr lang="en-US" sz="2000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143000"/>
            <a:ext cx="518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u="sng" dirty="0" smtClean="0"/>
              <a:t>Background</a:t>
            </a:r>
            <a:r>
              <a:rPr lang="en-US" dirty="0" smtClean="0"/>
              <a:t>: While </a:t>
            </a:r>
            <a:r>
              <a:rPr lang="en-US" dirty="0"/>
              <a:t>the warming effect of cirrus clouds in the current climate has been widely realized, the role of changing cirrus clouds in climate change and variability remains uncertain.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2438400"/>
            <a:ext cx="5181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u="sng" dirty="0" smtClean="0"/>
              <a:t>Research</a:t>
            </a:r>
            <a:r>
              <a:rPr lang="en-US" dirty="0" smtClean="0"/>
              <a:t>: Using CALIPSO level-2 1-km cloud layer products and </a:t>
            </a:r>
            <a:r>
              <a:rPr lang="en-US" dirty="0"/>
              <a:t>cirrus cloud radiative </a:t>
            </a:r>
            <a:r>
              <a:rPr lang="en-US" dirty="0" smtClean="0"/>
              <a:t>kernels, we estimate that the cirrus feedback on inter-annual climate fluctuations is 0.20±0.21W/m2/°C, indicating that the cirrus feedback is likely positive, and represents an important component of the cloud feedback. </a:t>
            </a:r>
            <a:r>
              <a:rPr lang="en-US" dirty="0"/>
              <a:t>Climate models also suggest that cirrus feedback is likely to be positive in response to both inter-annual and </a:t>
            </a:r>
            <a:r>
              <a:rPr lang="en-US" smtClean="0"/>
              <a:t>long-term global </a:t>
            </a:r>
            <a:r>
              <a:rPr lang="en-US" dirty="0"/>
              <a:t>surface </a:t>
            </a:r>
            <a:r>
              <a:rPr lang="en-US" dirty="0" smtClean="0"/>
              <a:t>warming.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45918" y="5177135"/>
            <a:ext cx="518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u="sng" dirty="0" smtClean="0"/>
              <a:t>Impact</a:t>
            </a:r>
            <a:r>
              <a:rPr lang="en-US" dirty="0" smtClean="0"/>
              <a:t>: This study facilitates better understanding  of the role of cirrus clouds in climate change and variability.</a:t>
            </a:r>
            <a:endParaRPr lang="en-US" dirty="0"/>
          </a:p>
        </p:txBody>
      </p:sp>
      <p:pic>
        <p:nvPicPr>
          <p:cNvPr id="1026" name="Picture 2" descr="C:\myfolder\cirruspaperresubmit\nov14\figure3.ep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286708"/>
            <a:ext cx="3657600" cy="4513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410200" y="5761643"/>
            <a:ext cx="3657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i="1" smtClean="0"/>
              <a:t>Zonal mean (a</a:t>
            </a:r>
            <a:r>
              <a:rPr lang="en-US" sz="1600" i="1" dirty="0" smtClean="0"/>
              <a:t>) Cirrus fraction change, (b) Relative humidity change, and (c) Cirrus feedback in response to inter-annual surface warming. </a:t>
            </a:r>
            <a:endParaRPr lang="en-US" sz="16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245918" y="6100465"/>
            <a:ext cx="49356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Publication: </a:t>
            </a:r>
            <a:r>
              <a:rPr lang="en-US" sz="1200" dirty="0"/>
              <a:t>Zhou, C., A. E. </a:t>
            </a:r>
            <a:r>
              <a:rPr lang="en-US" sz="1200" dirty="0" err="1"/>
              <a:t>Dessler</a:t>
            </a:r>
            <a:r>
              <a:rPr lang="en-US" sz="1200" dirty="0"/>
              <a:t>, M. D. Zelinka, P. Yang, and T. Wang (2014), Cirrus feedback on </a:t>
            </a:r>
            <a:r>
              <a:rPr lang="en-US" sz="1200" dirty="0" err="1"/>
              <a:t>interannual</a:t>
            </a:r>
            <a:r>
              <a:rPr lang="en-US" sz="1200" dirty="0"/>
              <a:t> climate fluctuations, </a:t>
            </a:r>
            <a:r>
              <a:rPr lang="en-US" sz="1200" dirty="0" err="1"/>
              <a:t>Geophys</a:t>
            </a:r>
            <a:r>
              <a:rPr lang="en-US" sz="1200" dirty="0"/>
              <a:t>. Res. </a:t>
            </a:r>
            <a:r>
              <a:rPr lang="en-US" sz="1200" dirty="0" err="1"/>
              <a:t>Lett</a:t>
            </a:r>
            <a:r>
              <a:rPr lang="en-US" sz="1200" dirty="0"/>
              <a:t>., 41, doi:10.1002/2014GL062095</a:t>
            </a:r>
            <a:r>
              <a:rPr lang="en-US" sz="1200" dirty="0" smtClean="0"/>
              <a:t>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607321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205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LLNL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Zhou, Chen</dc:creator>
  <cp:lastModifiedBy>Zhou, Chen</cp:lastModifiedBy>
  <cp:revision>5</cp:revision>
  <dcterms:created xsi:type="dcterms:W3CDTF">2014-12-18T23:03:05Z</dcterms:created>
  <dcterms:modified xsi:type="dcterms:W3CDTF">2014-12-18T23:43:00Z</dcterms:modified>
</cp:coreProperties>
</file>