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6"/>
  </p:notesMasterIdLst>
  <p:sldIdLst>
    <p:sldId id="26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6" y="-102"/>
      </p:cViewPr>
      <p:guideLst>
        <p:guide orient="horz" pos="2160"/>
        <p:guide pos="1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smtClean="0"/>
              <a:t>http://www.pnnl.gov/science/highlights/highlights.asp?division=749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sci-model-dev.net/9/607/2016/gmd-9-607-2016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04800" y="76200"/>
            <a:ext cx="8077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>Quantifying the Impact of Sub-grid Surface Wind Variability on Sea Salt and Dust Emissions in CAM5</a:t>
            </a:r>
            <a:endParaRPr lang="en-US" sz="2800" b="1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6305490"/>
            <a:ext cx="8458200" cy="40011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/>
              <a:t>Zhang K, Zhao C, Wan H, Qian Y, Easter RC, Ghan SJ, Sakaguchi K, and Liu X. 2016. “</a:t>
            </a:r>
            <a:r>
              <a:rPr lang="en-US" sz="1000" u="sng" dirty="0">
                <a:hlinkClick r:id="rId3"/>
              </a:rPr>
              <a:t>Quantifying the Impact of Sub-grid Surface Wind Variability on Sea Salt and Dust Emissions in CAM5</a:t>
            </a:r>
            <a:r>
              <a:rPr lang="en-US" sz="1000" dirty="0"/>
              <a:t>.” </a:t>
            </a:r>
            <a:r>
              <a:rPr lang="en-US" sz="1000" i="1" dirty="0"/>
              <a:t>Geoscientific Model Development </a:t>
            </a:r>
            <a:r>
              <a:rPr lang="en-US" sz="1000" b="1" dirty="0"/>
              <a:t>9</a:t>
            </a:r>
            <a:r>
              <a:rPr lang="en-US" sz="1000" dirty="0"/>
              <a:t>(2): 607-632.  [DOI: 10.5194/gmd9-607-2016]</a:t>
            </a:r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52400" y="1030307"/>
            <a:ext cx="3962400" cy="50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ct val="15000"/>
              </a:spcBef>
            </a:pPr>
            <a:r>
              <a:rPr lang="en-US" sz="2000" b="1" dirty="0">
                <a:latin typeface="Calibri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Develop a sub-grid treatment for CAM5 to take into account the impact of unresolved variability of surface wind speed on sea salt and dust emissions. </a:t>
            </a:r>
          </a:p>
          <a:p>
            <a:pPr marL="231775" indent="-231775" algn="ctr">
              <a:spcBef>
                <a:spcPts val="1200"/>
              </a:spcBef>
            </a:pPr>
            <a:r>
              <a:rPr lang="en-US" sz="2000" b="1" dirty="0">
                <a:latin typeface="Calibri"/>
                <a:cs typeface="Calibri"/>
              </a:rPr>
              <a:t>Approach and Results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Approximate the sub-grid PDF of surface wind speed using the Weibull distribution.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Estimate parameters of the Weibull PDF using grid-box mean physical quantitates provided by the global model.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Take multiple wind speed samples of from the estimated Weibull PDF, and calculate emission fluxes with each wind speed sample.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Results show that dry convective eddies and </a:t>
            </a:r>
            <a:r>
              <a:rPr lang="en-US" sz="1600" dirty="0" err="1">
                <a:latin typeface="Calibri" pitchFamily="34" charset="0"/>
                <a:cs typeface="Arial" pitchFamily="34" charset="0"/>
              </a:rPr>
              <a:t>meso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-scale flows associated with complex topography can cause strong enhancements in dust emission.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latin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</a:rPr>
              <a:t> </a:t>
            </a:r>
            <a:endParaRPr lang="en-US" sz="2400" baseline="-25000" dirty="0">
              <a:latin typeface="Calibri" pitchFamily="34" charset="0"/>
            </a:endParaRPr>
          </a:p>
          <a:p>
            <a:endParaRPr lang="en-US" baseline="-25000" dirty="0">
              <a:latin typeface="Calibri" pitchFamily="34" charset="0"/>
            </a:endParaRPr>
          </a:p>
        </p:txBody>
      </p:sp>
      <p:sp>
        <p:nvSpPr>
          <p:cNvPr id="15373" name="TextBox 24"/>
          <p:cNvSpPr txBox="1">
            <a:spLocks noChangeArrowheads="1"/>
          </p:cNvSpPr>
          <p:nvPr/>
        </p:nvSpPr>
        <p:spPr bwMode="auto">
          <a:xfrm>
            <a:off x="4343400" y="4495800"/>
            <a:ext cx="4648200" cy="125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>
                <a:latin typeface="Calibri"/>
                <a:cs typeface="Calibri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pitchFamily="34" charset="0"/>
                <a:cs typeface="Arial" pitchFamily="34" charset="0"/>
              </a:rPr>
              <a:t>The new treatment enables a better representation of the nonlinear dependence of emission flux on sub-grid wind speed in CAM5.</a:t>
            </a:r>
          </a:p>
        </p:txBody>
      </p:sp>
      <p:sp>
        <p:nvSpPr>
          <p:cNvPr id="15375" name="TextBox 27"/>
          <p:cNvSpPr txBox="1">
            <a:spLocks noChangeArrowheads="1"/>
          </p:cNvSpPr>
          <p:nvPr/>
        </p:nvSpPr>
        <p:spPr bwMode="auto">
          <a:xfrm>
            <a:off x="4267199" y="3200400"/>
            <a:ext cx="481382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latin typeface="+mn-lt"/>
                <a:ea typeface="MS PGothic" pitchFamily="34" charset="-128"/>
              </a:rPr>
              <a:t>Frequency distribution of dust emission </a:t>
            </a:r>
            <a:r>
              <a:rPr lang="en-US" sz="1400" b="1" dirty="0" smtClean="0">
                <a:solidFill>
                  <a:srgbClr val="0000FF"/>
                </a:solidFill>
                <a:latin typeface="+mn-lt"/>
                <a:ea typeface="MS PGothic" pitchFamily="34" charset="-128"/>
              </a:rPr>
              <a:t>changes when </a:t>
            </a:r>
            <a:r>
              <a:rPr lang="en-US" sz="1400" b="1" dirty="0">
                <a:solidFill>
                  <a:srgbClr val="0000FF"/>
                </a:solidFill>
                <a:latin typeface="+mn-lt"/>
                <a:ea typeface="MS PGothic" pitchFamily="34" charset="-128"/>
              </a:rPr>
              <a:t>sub-grid wind variability is considered  </a:t>
            </a:r>
            <a:endParaRPr lang="en-US" sz="1400" b="1" dirty="0" smtClean="0">
              <a:solidFill>
                <a:srgbClr val="0000FF"/>
              </a:solidFill>
              <a:latin typeface="+mn-lt"/>
              <a:ea typeface="MS PGothic" pitchFamily="34" charset="-128"/>
            </a:endParaRPr>
          </a:p>
          <a:p>
            <a:pPr>
              <a:defRPr/>
            </a:pPr>
            <a:r>
              <a:rPr lang="en-US" sz="1400" b="1" dirty="0">
                <a:solidFill>
                  <a:srgbClr val="0000FF"/>
                </a:solidFill>
                <a:ea typeface="MS PGothic" pitchFamily="34" charset="-128"/>
              </a:rPr>
              <a:t>CTRL: default CAM5; EXP3: with sub-grid wind variability but without re-tuning; EXP4: with sub-grid wind variability and after re-tuning the global mean dust </a:t>
            </a:r>
            <a:r>
              <a:rPr lang="en-US" sz="1400" b="1" dirty="0" smtClean="0">
                <a:solidFill>
                  <a:srgbClr val="0000FF"/>
                </a:solidFill>
                <a:ea typeface="MS PGothic" pitchFamily="34" charset="-128"/>
              </a:rPr>
              <a:t>emission</a:t>
            </a:r>
            <a:endParaRPr lang="en-US" sz="1400" b="1" dirty="0">
              <a:solidFill>
                <a:srgbClr val="0000FF"/>
              </a:solidFill>
              <a:ea typeface="MS PGothic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7675" y="1219200"/>
            <a:ext cx="4823348" cy="19812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855F0F-678F-4307-A02B-105D00CF0C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A14CE5-DE84-416F-8C92-A6F92D583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3E4E4D-A15D-485E-847E-F50EBA82337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244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</dc:title>
  <dc:creator>JOvink</dc:creator>
  <cp:lastModifiedBy>JOvink</cp:lastModifiedBy>
  <cp:revision>127</cp:revision>
  <dcterms:created xsi:type="dcterms:W3CDTF">2013-09-25T16:30:27Z</dcterms:created>
  <dcterms:modified xsi:type="dcterms:W3CDTF">2016-03-29T16:31:49Z</dcterms:modified>
</cp:coreProperties>
</file>