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7DB6C-B0DB-4371-AE51-96438C824335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56ECE-227F-45FF-B4F5-DC1F7E4E0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06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30766" indent="-281064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24255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573957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23659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473361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23062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372764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22466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DE86D30-D01F-D841-BBA3-C62C7FD2F66C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61663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FB8529AB-D272-8743-86CB-1A9152E09A3F}" type="datetimeFigureOut">
              <a:rPr lang="en-US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7AFE95A-8E6D-8540-A03D-7B361F260B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4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914400"/>
            <a:ext cx="3429000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b="1" dirty="0"/>
              <a:t>Objective</a:t>
            </a:r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</a:pPr>
            <a:r>
              <a:rPr lang="en-US" sz="1600" dirty="0" smtClean="0"/>
              <a:t>Revisit the climate impact of bright roofs using an Earth System Model </a:t>
            </a:r>
            <a:endParaRPr lang="en-US" sz="1600" dirty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endParaRPr lang="en-US" sz="1600" dirty="0"/>
          </a:p>
          <a:p>
            <a:pPr marL="231775" indent="-231775" algn="ctr">
              <a:spcBef>
                <a:spcPct val="15000"/>
              </a:spcBef>
            </a:pPr>
            <a:r>
              <a:rPr lang="en-US" b="1" dirty="0"/>
              <a:t>Approach</a:t>
            </a:r>
            <a:endParaRPr lang="en-US" sz="1600" b="1" dirty="0"/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</a:pPr>
            <a:r>
              <a:rPr lang="en-US" sz="1600" dirty="0" smtClean="0"/>
              <a:t>Modified land </a:t>
            </a:r>
            <a:r>
              <a:rPr lang="en-US" sz="1600" dirty="0" smtClean="0"/>
              <a:t>surface albedo </a:t>
            </a:r>
            <a:r>
              <a:rPr lang="en-US" sz="1600" dirty="0" smtClean="0"/>
              <a:t>in </a:t>
            </a:r>
            <a:r>
              <a:rPr lang="en-US" sz="1600" dirty="0" smtClean="0"/>
              <a:t>CESM to represent the change induced by implementing bright (cool) </a:t>
            </a:r>
            <a:r>
              <a:rPr lang="en-US" sz="1600" dirty="0" smtClean="0"/>
              <a:t>roofs</a:t>
            </a:r>
            <a:endParaRPr lang="en-US" sz="1600" dirty="0"/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</a:pPr>
            <a:r>
              <a:rPr lang="en-US" sz="1600" dirty="0" smtClean="0"/>
              <a:t>Including prognostic </a:t>
            </a:r>
            <a:r>
              <a:rPr lang="en-US" sz="1600" dirty="0" smtClean="0"/>
              <a:t>aerosol treatment in CESM allows for considering the dampening effect of aerosols more realistically </a:t>
            </a:r>
            <a:endParaRPr lang="en-US" sz="1600" dirty="0"/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</a:pPr>
            <a:r>
              <a:rPr lang="en-US" sz="1600" dirty="0" smtClean="0"/>
              <a:t>Perform long-term </a:t>
            </a:r>
            <a:r>
              <a:rPr lang="en-US" sz="1600" dirty="0" smtClean="0"/>
              <a:t>ensemble slab ocean model simulations </a:t>
            </a:r>
            <a:r>
              <a:rPr lang="en-US" sz="1600" dirty="0" smtClean="0"/>
              <a:t>to </a:t>
            </a:r>
            <a:r>
              <a:rPr lang="en-US" sz="1600" dirty="0" smtClean="0"/>
              <a:t>estimate the uncertainty of the climate impact of bright </a:t>
            </a:r>
            <a:r>
              <a:rPr lang="en-US" sz="1600" dirty="0" smtClean="0"/>
              <a:t>roofs</a:t>
            </a:r>
            <a:endParaRPr 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28600" y="228600"/>
            <a:ext cx="86106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000" b="1" dirty="0">
                <a:cs typeface="Arial" pitchFamily="34" charset="0"/>
              </a:rPr>
              <a:t>Aerosols O</a:t>
            </a:r>
            <a:r>
              <a:rPr lang="en-US" sz="3000" b="1" dirty="0" smtClean="0">
                <a:cs typeface="Arial" pitchFamily="34" charset="0"/>
              </a:rPr>
              <a:t>ffset the </a:t>
            </a:r>
            <a:r>
              <a:rPr lang="en-US" sz="3000" b="1" dirty="0" smtClean="0">
                <a:latin typeface="+mn-lt"/>
                <a:ea typeface="+mn-ea"/>
                <a:cs typeface="Arial" pitchFamily="34" charset="0"/>
              </a:rPr>
              <a:t>Climate Impact </a:t>
            </a:r>
            <a:r>
              <a:rPr lang="en-US" sz="3000" b="1" dirty="0">
                <a:latin typeface="+mn-lt"/>
                <a:ea typeface="+mn-ea"/>
                <a:cs typeface="Arial" pitchFamily="34" charset="0"/>
              </a:rPr>
              <a:t>of </a:t>
            </a:r>
            <a:r>
              <a:rPr lang="en-US" sz="3000" b="1" dirty="0" smtClean="0">
                <a:latin typeface="+mn-lt"/>
                <a:ea typeface="+mn-ea"/>
                <a:cs typeface="Arial" pitchFamily="34" charset="0"/>
              </a:rPr>
              <a:t>Bright Roofs</a:t>
            </a:r>
            <a:endParaRPr lang="en-US" sz="30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28600" y="5889338"/>
            <a:ext cx="3276600" cy="8617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 dirty="0" smtClean="0">
                <a:latin typeface="Arial" charset="0"/>
              </a:rPr>
              <a:t>Zhang J, K Zhang, J Liu, </a:t>
            </a:r>
            <a:r>
              <a:rPr lang="en-US" sz="1000" dirty="0" smtClean="0">
                <a:latin typeface="Arial" charset="0"/>
              </a:rPr>
              <a:t>and </a:t>
            </a:r>
            <a:r>
              <a:rPr lang="en-US" sz="1000" dirty="0" smtClean="0">
                <a:latin typeface="Arial" charset="0"/>
              </a:rPr>
              <a:t>G Ban-Weiss. 2016</a:t>
            </a:r>
            <a:r>
              <a:rPr lang="en-US" sz="1000" dirty="0">
                <a:latin typeface="Arial" charset="0"/>
              </a:rPr>
              <a:t>.</a:t>
            </a:r>
            <a:r>
              <a:rPr lang="en-US" sz="1000" dirty="0" smtClean="0">
                <a:latin typeface="Arial" charset="0"/>
              </a:rPr>
              <a:t> </a:t>
            </a:r>
            <a:r>
              <a:rPr lang="en-US" sz="1000" dirty="0" smtClean="0">
                <a:latin typeface="Arial" charset="0"/>
              </a:rPr>
              <a:t>“Revisiting the climate impacts of cool roofs around the globe using an Earth system </a:t>
            </a:r>
            <a:r>
              <a:rPr lang="en-US" sz="1000" dirty="0" smtClean="0">
                <a:latin typeface="Arial" charset="0"/>
              </a:rPr>
              <a:t>model.” </a:t>
            </a:r>
            <a:r>
              <a:rPr lang="en-US" sz="1000" i="1" dirty="0" smtClean="0">
                <a:latin typeface="Arial" charset="0"/>
              </a:rPr>
              <a:t>Environmental Research </a:t>
            </a:r>
            <a:r>
              <a:rPr lang="en-US" sz="1000" i="1" dirty="0" smtClean="0">
                <a:latin typeface="Arial" charset="0"/>
              </a:rPr>
              <a:t>Letters</a:t>
            </a:r>
            <a:r>
              <a:rPr lang="en-US" sz="1000" dirty="0" smtClean="0">
                <a:latin typeface="Arial" charset="0"/>
              </a:rPr>
              <a:t> </a:t>
            </a:r>
            <a:r>
              <a:rPr lang="en-US" sz="1000" dirty="0" smtClean="0">
                <a:latin typeface="Arial" charset="0"/>
              </a:rPr>
              <a:t>11(8</a:t>
            </a:r>
            <a:r>
              <a:rPr lang="en-US" sz="1000" dirty="0" smtClean="0">
                <a:latin typeface="Arial" charset="0"/>
              </a:rPr>
              <a:t>): 084014. DOI: 10.1088/1748- 9326/11/8/084014</a:t>
            </a:r>
            <a:endParaRPr lang="en-US" sz="1000" dirty="0">
              <a:latin typeface="Arial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032738" y="3810000"/>
            <a:ext cx="48826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Annual mean changes in urban heat islands (urban minus rural surface air temperature) from increasing roof albedo. </a:t>
            </a:r>
            <a:endParaRPr lang="en-US" sz="1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944815" y="4343400"/>
            <a:ext cx="4876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/>
              <a:t>G</a:t>
            </a:r>
            <a:r>
              <a:rPr lang="en-US" sz="1600" dirty="0" smtClean="0"/>
              <a:t>lobal adoption of bright roofs in urban areas reduces urban heat islands everywhere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Aerosols dampen bright roof-induced increases in upward solar radiation, ranging from 4% in the United States to 18% in </a:t>
            </a:r>
            <a:r>
              <a:rPr lang="en-US" sz="1600" dirty="0" smtClean="0"/>
              <a:t>the more </a:t>
            </a:r>
            <a:r>
              <a:rPr lang="en-US" sz="1600" dirty="0" smtClean="0"/>
              <a:t>polluted East </a:t>
            </a:r>
            <a:r>
              <a:rPr lang="en-US" sz="1600" dirty="0" smtClean="0"/>
              <a:t>Asia</a:t>
            </a:r>
            <a:endParaRPr lang="en-US" sz="1600" dirty="0" smtClean="0"/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Provides significant </a:t>
            </a:r>
            <a:r>
              <a:rPr lang="en-US" sz="1600" dirty="0" smtClean="0"/>
              <a:t>reductions in surface air temperature in some regions, but the effect on global mean climate seems negligible. 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8615" y="838200"/>
            <a:ext cx="4953000" cy="303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20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hangJ_2016_ER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ZhangJ_CoolRoofsESM-ERL-Sept2016</Presentation>
    <Funding xmlns="98b00cf3-a6ce-40de-8923-f140beb786e9">ESM</Funding>
  </documentManagement>
</p:properties>
</file>

<file path=customXml/itemProps1.xml><?xml version="1.0" encoding="utf-8"?>
<ds:datastoreItem xmlns:ds="http://schemas.openxmlformats.org/officeDocument/2006/customXml" ds:itemID="{DAC49FF3-0E9F-4612-B203-8EF8526CE5B9}"/>
</file>

<file path=customXml/itemProps2.xml><?xml version="1.0" encoding="utf-8"?>
<ds:datastoreItem xmlns:ds="http://schemas.openxmlformats.org/officeDocument/2006/customXml" ds:itemID="{A81083CB-CA8E-493E-9A64-5FD4465D42E3}"/>
</file>

<file path=docProps/app.xml><?xml version="1.0" encoding="utf-8"?>
<Properties xmlns="http://schemas.openxmlformats.org/officeDocument/2006/extended-properties" xmlns:vt="http://schemas.openxmlformats.org/officeDocument/2006/docPropsVTypes">
  <Template>ZhangJ_2016_ERL.pot</Template>
  <TotalTime>59</TotalTime>
  <Words>203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ZhangJ_2016_ERL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ZhangJ_CoolRoofsESM-ERL-Sept2016</dc:title>
  <dc:creator>JOvink</dc:creator>
  <dc:description/>
  <cp:lastModifiedBy>JOvink</cp:lastModifiedBy>
  <cp:revision>63</cp:revision>
  <cp:lastPrinted>2011-05-11T17:30:12Z</cp:lastPrinted>
  <dcterms:created xsi:type="dcterms:W3CDTF">2013-02-22T17:42:48Z</dcterms:created>
  <dcterms:modified xsi:type="dcterms:W3CDTF">2016-09-26T23:43:32Z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ESM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ZhangJ_CoolRoofsESM-ERL-Sept2016</vt:lpwstr>
  </property>
  <property fmtid="{D5CDD505-2E9C-101B-9397-08002B2CF9AE}" pid="8" name="SlideDescription">
    <vt:lpwstr/>
  </property>
</Properties>
</file>