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82517-66CC-4CCD-9FF8-F42BE90FE626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103CD-8AEC-4BFA-893D-DEBE4743D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797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https://www.pnnl.gov/science/highlights/highlights.asp?division=749  </a:t>
            </a:r>
            <a:endParaRPr lang="en-US" altLang="en-US" sz="10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9/22/2016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911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_12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399" y="1066800"/>
            <a:ext cx="4878208" cy="3352800"/>
          </a:xfrm>
          <a:prstGeom prst="rect">
            <a:avLst/>
          </a:prstGeom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52401" y="152400"/>
            <a:ext cx="8839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3200" b="1" dirty="0"/>
              <a:t>Sea Salt Enhances El Niño Variability</a:t>
            </a:r>
            <a:endParaRPr lang="en-US" sz="3200" dirty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799" y="6227802"/>
            <a:ext cx="8458199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 smtClean="0"/>
              <a:t>Yang Y, L </a:t>
            </a:r>
            <a:r>
              <a:rPr lang="en-US" sz="1000" dirty="0"/>
              <a:t>Russell, </a:t>
            </a:r>
            <a:r>
              <a:rPr lang="en-US" sz="1000" dirty="0" smtClean="0"/>
              <a:t>S </a:t>
            </a:r>
            <a:r>
              <a:rPr lang="en-US" sz="1000" dirty="0"/>
              <a:t>Lou, </a:t>
            </a:r>
            <a:r>
              <a:rPr lang="en-US" sz="1000" dirty="0" smtClean="0"/>
              <a:t>M </a:t>
            </a:r>
            <a:r>
              <a:rPr lang="en-US" sz="1000" dirty="0" err="1"/>
              <a:t>Lamjiri</a:t>
            </a:r>
            <a:r>
              <a:rPr lang="en-US" sz="1000" dirty="0"/>
              <a:t>, </a:t>
            </a:r>
            <a:r>
              <a:rPr lang="en-US" sz="1000" dirty="0" smtClean="0"/>
              <a:t>Y </a:t>
            </a:r>
            <a:r>
              <a:rPr lang="en-US" sz="1000" dirty="0"/>
              <a:t>Liu, </a:t>
            </a:r>
            <a:r>
              <a:rPr lang="en-US" sz="1000" dirty="0" smtClean="0"/>
              <a:t>B </a:t>
            </a:r>
            <a:r>
              <a:rPr lang="en-US" sz="1000" dirty="0"/>
              <a:t>Singh, and </a:t>
            </a:r>
            <a:r>
              <a:rPr lang="en-US" sz="1000" dirty="0" smtClean="0"/>
              <a:t>S </a:t>
            </a:r>
            <a:r>
              <a:rPr lang="en-US" sz="1000" dirty="0"/>
              <a:t>Ghan. 2016. “Changes </a:t>
            </a:r>
            <a:r>
              <a:rPr lang="en-US" sz="1000" dirty="0" smtClean="0"/>
              <a:t>In Sea Salt Emissions Enhance ENSO Variability.” </a:t>
            </a:r>
            <a:r>
              <a:rPr lang="en-US" sz="1000" i="1" dirty="0"/>
              <a:t>Journal of </a:t>
            </a:r>
            <a:r>
              <a:rPr lang="en-US" sz="1000" i="1" dirty="0" smtClean="0"/>
              <a:t>Climate, early online.</a:t>
            </a:r>
            <a:r>
              <a:rPr lang="en-US" sz="1000" dirty="0" smtClean="0"/>
              <a:t> </a:t>
            </a:r>
            <a:r>
              <a:rPr lang="hr-HR" sz="1000" dirty="0" smtClean="0"/>
              <a:t>DOI</a:t>
            </a:r>
            <a:r>
              <a:rPr lang="hr-HR" sz="1000" dirty="0"/>
              <a:t>: 10.1175/JCLI-D-16-0237.1</a:t>
            </a:r>
            <a:endParaRPr lang="en-US" sz="1000" dirty="0"/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4800600" y="4495800"/>
            <a:ext cx="40386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+mn-lt"/>
                <a:cs typeface="Arial" charset="0"/>
              </a:rPr>
              <a:t>Positive sea salt emission - El Niño feedback  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114800" y="5029200"/>
            <a:ext cx="487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marL="231775" indent="-231775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Changes </a:t>
            </a:r>
            <a:r>
              <a:rPr lang="en-US" altLang="en-US" sz="1600" dirty="0"/>
              <a:t>in sea salt emissions enhance El Niño variability by 10%.</a:t>
            </a:r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400" y="838200"/>
            <a:ext cx="4038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Determine the relationships between sea salt emissions and </a:t>
            </a:r>
            <a:r>
              <a:rPr lang="en-US" altLang="en-US" sz="1600" dirty="0"/>
              <a:t>El Niño </a:t>
            </a:r>
            <a:r>
              <a:rPr lang="en-US" altLang="en-US" sz="1600" dirty="0" smtClean="0"/>
              <a:t>cycle, and quantify contributions </a:t>
            </a:r>
            <a:r>
              <a:rPr lang="en-US" altLang="en-US" sz="1600" dirty="0"/>
              <a:t>of </a:t>
            </a:r>
            <a:r>
              <a:rPr lang="en-US" altLang="en-US" sz="1600" dirty="0" smtClean="0"/>
              <a:t>sea salt to </a:t>
            </a:r>
            <a:r>
              <a:rPr lang="en-US" altLang="en-US" sz="1600" dirty="0"/>
              <a:t>El </a:t>
            </a:r>
            <a:r>
              <a:rPr lang="en-US" altLang="en-US" sz="1600" dirty="0" smtClean="0"/>
              <a:t>Niño variability</a:t>
            </a:r>
            <a:endParaRPr lang="en-US" altLang="en-US" sz="16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 smtClean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Perform simulations with and without interannual variations of sea salt emissions.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Quantify the inter-annual changes in sea salt emissions associated </a:t>
            </a:r>
            <a:r>
              <a:rPr lang="en-US" altLang="en-US" sz="1600" dirty="0"/>
              <a:t>with El Niño cycle</a:t>
            </a:r>
            <a:r>
              <a:rPr lang="en-US" altLang="en-US" sz="1600" dirty="0" smtClean="0"/>
              <a:t>.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 smtClean="0"/>
              <a:t>Estimate the contributions of sea salt emissions to </a:t>
            </a:r>
            <a:r>
              <a:rPr lang="en-US" altLang="en-US" sz="1600" dirty="0"/>
              <a:t>El Niño </a:t>
            </a:r>
            <a:r>
              <a:rPr lang="en-US" altLang="en-US" sz="1600" dirty="0" smtClean="0"/>
              <a:t>variability.</a:t>
            </a:r>
          </a:p>
        </p:txBody>
      </p:sp>
    </p:spTree>
    <p:extLst>
      <p:ext uri="{BB962C8B-B14F-4D97-AF65-F5344CB8AC3E}">
        <p14:creationId xmlns:p14="http://schemas.microsoft.com/office/powerpoint/2010/main" val="5467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Yang-SeasaltEnhanceENSO-JOC-Sept2016-f</Presentation>
    <Funding xmlns="98b00cf3-a6ce-40de-8923-f140beb786e9">SciDAC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5515B34-3845-4F08-BC0F-1705FEC93169}"/>
</file>

<file path=customXml/itemProps2.xml><?xml version="1.0" encoding="utf-8"?>
<ds:datastoreItem xmlns:ds="http://schemas.openxmlformats.org/officeDocument/2006/customXml" ds:itemID="{87FBC55B-1839-460A-AD86-5DBA40126A36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14223</TotalTime>
  <Words>137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Yang-SeasaltEnhanceENSO-JOC-Sept2016-f</dc:title>
  <dc:creator>Steve.Ghan@pnnl.gov</dc:creator>
  <dc:description/>
  <cp:lastModifiedBy>JOvink</cp:lastModifiedBy>
  <cp:revision>105</cp:revision>
  <cp:lastPrinted>2011-05-11T17:30:12Z</cp:lastPrinted>
  <dcterms:created xsi:type="dcterms:W3CDTF">2014-01-03T21:30:52Z</dcterms:created>
  <dcterms:modified xsi:type="dcterms:W3CDTF">2016-09-22T20:04:40Z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Yang-SeasaltEnhanceENSO-JOC-Sept2016-f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