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518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247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381000" y="685800"/>
            <a:ext cx="4114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sz="2000" b="1" dirty="0"/>
              <a:t>Objective</a:t>
            </a:r>
            <a:endParaRPr lang="en-US" sz="2000" b="1" dirty="0" smtClean="0"/>
          </a:p>
          <a:p>
            <a:r>
              <a:rPr lang="en-US" dirty="0" smtClean="0"/>
              <a:t>The </a:t>
            </a:r>
            <a:r>
              <a:rPr lang="en-US" dirty="0" err="1" smtClean="0"/>
              <a:t>Zapiola</a:t>
            </a:r>
            <a:r>
              <a:rPr lang="en-US" dirty="0" smtClean="0"/>
              <a:t> Rise is a large deposit of sediments in the Argentine Basin that strongly controls ocean circulation.</a:t>
            </a:r>
          </a:p>
          <a:p>
            <a:endParaRPr lang="en-US" dirty="0"/>
          </a:p>
          <a:p>
            <a:r>
              <a:rPr lang="en-US" dirty="0" smtClean="0"/>
              <a:t>Here we study whether eddy-driven sediment transports can explain existence and growth of the </a:t>
            </a:r>
            <a:r>
              <a:rPr lang="en-US" dirty="0" err="1" smtClean="0"/>
              <a:t>Zapiola</a:t>
            </a:r>
            <a:r>
              <a:rPr lang="en-US" dirty="0" smtClean="0"/>
              <a:t> Rise.</a:t>
            </a:r>
            <a:endParaRPr lang="en-US" baseline="-25000" dirty="0" smtClean="0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914400" y="152400"/>
            <a:ext cx="7772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b="1" dirty="0"/>
              <a:t>Ocean currents alone cannot explain the </a:t>
            </a:r>
            <a:r>
              <a:rPr lang="en-GB" sz="2400" b="1" dirty="0" err="1"/>
              <a:t>Zapiola</a:t>
            </a:r>
            <a:r>
              <a:rPr lang="en-GB" sz="2400" b="1" dirty="0"/>
              <a:t> Rise</a:t>
            </a:r>
            <a:endParaRPr lang="en-US" sz="2400" dirty="0"/>
          </a:p>
        </p:txBody>
      </p:sp>
      <p:sp>
        <p:nvSpPr>
          <p:cNvPr id="6150" name="Rectangle 19"/>
          <p:cNvSpPr>
            <a:spLocks noChangeArrowheads="1"/>
          </p:cNvSpPr>
          <p:nvPr/>
        </p:nvSpPr>
        <p:spPr bwMode="auto">
          <a:xfrm>
            <a:off x="4495800" y="685800"/>
            <a:ext cx="4343400" cy="27432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1" name="Rectangle 20"/>
          <p:cNvSpPr>
            <a:spLocks noChangeArrowheads="1"/>
          </p:cNvSpPr>
          <p:nvPr/>
        </p:nvSpPr>
        <p:spPr bwMode="auto">
          <a:xfrm>
            <a:off x="4343400" y="914400"/>
            <a:ext cx="4419600" cy="28956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3" name="TextBox 24"/>
          <p:cNvSpPr txBox="1">
            <a:spLocks noChangeArrowheads="1"/>
          </p:cNvSpPr>
          <p:nvPr/>
        </p:nvSpPr>
        <p:spPr bwMode="auto">
          <a:xfrm>
            <a:off x="4229100" y="4572000"/>
            <a:ext cx="46482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dirty="0" smtClean="0"/>
              <a:t>Impact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 smtClean="0"/>
              <a:t>Zapiola</a:t>
            </a:r>
            <a:r>
              <a:rPr lang="en-US" sz="2000" dirty="0" smtClean="0"/>
              <a:t> Rise strongly influences ocean circulation in Argentine Basin.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Eddy-driven sediment transport alone cannot explain its existence.</a:t>
            </a:r>
            <a:endParaRPr lang="en-US" sz="2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1219200" y="6400800"/>
            <a:ext cx="662940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800" dirty="0"/>
              <a:t>Wilbert Weijer, Mathew E. Maltrud, William B. </a:t>
            </a:r>
            <a:r>
              <a:rPr lang="en-US" sz="800" dirty="0" err="1"/>
              <a:t>Homoky</a:t>
            </a:r>
            <a:r>
              <a:rPr lang="en-US" sz="800" dirty="0"/>
              <a:t>, Kurt L. </a:t>
            </a:r>
            <a:r>
              <a:rPr lang="en-US" sz="800" dirty="0" err="1"/>
              <a:t>Polzin</a:t>
            </a:r>
            <a:r>
              <a:rPr lang="en-US" sz="800" dirty="0"/>
              <a:t>, and Leo R. M. Maas</a:t>
            </a:r>
            <a:r>
              <a:rPr lang="en-US" sz="800" b="1" dirty="0"/>
              <a:t>, </a:t>
            </a:r>
            <a:r>
              <a:rPr lang="en-US" sz="800" dirty="0"/>
              <a:t>2015:</a:t>
            </a:r>
            <a:r>
              <a:rPr lang="en-US" sz="800" b="1" dirty="0"/>
              <a:t> </a:t>
            </a:r>
            <a:r>
              <a:rPr lang="en-US" sz="800" dirty="0"/>
              <a:t>Eddy-driven sediment transport in the Argentine Basin: Is the height of the </a:t>
            </a:r>
            <a:r>
              <a:rPr lang="en-US" sz="800" dirty="0" err="1"/>
              <a:t>Zapiola</a:t>
            </a:r>
            <a:r>
              <a:rPr lang="en-US" sz="800" dirty="0"/>
              <a:t> Rise </a:t>
            </a:r>
            <a:r>
              <a:rPr lang="en-US" sz="800" dirty="0" err="1"/>
              <a:t>hydrodynamically</a:t>
            </a:r>
            <a:r>
              <a:rPr lang="en-US" sz="800" dirty="0"/>
              <a:t> controlled? Journal of Geophysical Research, 120, doi:10.1002/2014JC010573.</a:t>
            </a:r>
            <a:endParaRPr lang="en-US" sz="1000" i="1" dirty="0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52400" y="3581400"/>
            <a:ext cx="40767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sz="2000" b="1" dirty="0"/>
              <a:t>Approach</a:t>
            </a:r>
            <a:endParaRPr lang="en-US" sz="2000" b="1" dirty="0" smtClean="0"/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Run Parallel Ocean Program (POP) in eddy-resolving configuration for 6 yr.</a:t>
            </a:r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sz="1800" dirty="0" smtClean="0"/>
              <a:t>Source of sediments in La Plata estuary</a:t>
            </a:r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Different size classes (neutral, clay, and silt).</a:t>
            </a:r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sz="1800" dirty="0" smtClean="0"/>
              <a:t>Study sediment transport and </a:t>
            </a:r>
            <a:r>
              <a:rPr lang="en-US" sz="1800" smtClean="0"/>
              <a:t>sedimentation patterns.</a:t>
            </a:r>
            <a:endParaRPr lang="en-US" sz="1800" dirty="0"/>
          </a:p>
        </p:txBody>
      </p:sp>
      <p:grpSp>
        <p:nvGrpSpPr>
          <p:cNvPr id="3" name="Group 2"/>
          <p:cNvGrpSpPr/>
          <p:nvPr/>
        </p:nvGrpSpPr>
        <p:grpSpPr>
          <a:xfrm>
            <a:off x="4762500" y="685800"/>
            <a:ext cx="3581400" cy="3196894"/>
            <a:chOff x="4724400" y="1752600"/>
            <a:chExt cx="3581400" cy="3196894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4400" y="1752600"/>
              <a:ext cx="3581400" cy="31968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2975" y="1905000"/>
              <a:ext cx="276225" cy="2743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155" name="TextBox 27"/>
          <p:cNvSpPr txBox="1">
            <a:spLocks noChangeArrowheads="1"/>
          </p:cNvSpPr>
          <p:nvPr/>
        </p:nvSpPr>
        <p:spPr bwMode="auto">
          <a:xfrm>
            <a:off x="4542213" y="3817203"/>
            <a:ext cx="4343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 smtClean="0"/>
              <a:t>Concentration (log) of silt size fraction at 1600 m depth in the Argentine Basin. White line denotes the boundary of the </a:t>
            </a:r>
            <a:r>
              <a:rPr lang="en-US" sz="1200" dirty="0" err="1" smtClean="0"/>
              <a:t>Zapiola</a:t>
            </a:r>
            <a:r>
              <a:rPr lang="en-US" sz="1200" dirty="0" smtClean="0"/>
              <a:t> Anticyclone, which prevents sediments from reaching the crest of the </a:t>
            </a:r>
            <a:r>
              <a:rPr lang="en-US" sz="1200" dirty="0" err="1" smtClean="0"/>
              <a:t>Zapiola</a:t>
            </a:r>
            <a:r>
              <a:rPr lang="en-US" sz="1200" dirty="0" smtClean="0"/>
              <a:t> Rise (closed black contour centered at 45°S, 45</a:t>
            </a:r>
            <a:r>
              <a:rPr lang="en-US" sz="1200" dirty="0"/>
              <a:t>°</a:t>
            </a:r>
            <a:r>
              <a:rPr lang="en-US" sz="1200" dirty="0" smtClean="0"/>
              <a:t>W).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208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Wilbert Weijer</cp:lastModifiedBy>
  <cp:revision>65</cp:revision>
  <dcterms:created xsi:type="dcterms:W3CDTF">2010-09-02T17:02:09Z</dcterms:created>
  <dcterms:modified xsi:type="dcterms:W3CDTF">2015-04-24T16:36:54Z</dcterms:modified>
</cp:coreProperties>
</file>