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47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586A74D-81BC-4965-8D76-20C793EE69A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BD793DC-401D-445D-9E15-8375BE67FA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4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36D64-B606-4833-8E9E-A8FC51B35A1D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C275B-07AD-4C9E-AB1F-13419A9373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81000" y="1066800"/>
            <a:ext cx="4114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Certain abyssal plains allow the ocean to trap huge amounts of wind energy.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Here we study </a:t>
            </a:r>
            <a:r>
              <a:rPr lang="en-US" dirty="0" smtClean="0"/>
              <a:t>the energetics of the topographically-trapped circulation in the Bellingshausen Basin during a particularly energetic event in 2009.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14400" y="152400"/>
            <a:ext cx="777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/>
              <a:t>Topographically-trapped ocean variability dominates wind-driven circulation in the Bellingshausen Basin</a:t>
            </a:r>
            <a:endParaRPr lang="en-US" sz="2400" dirty="0"/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343400" y="4114800"/>
            <a:ext cx="4648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T</a:t>
            </a:r>
            <a:r>
              <a:rPr lang="en-US" sz="2000" dirty="0" smtClean="0"/>
              <a:t>he ocean circulation in the Bellingshausen Basin is dominated by a topographically trapped mode.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It dispends its energy at only a few locations, which could locally enhance mixing.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6400800"/>
            <a:ext cx="6629400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800" dirty="0"/>
              <a:t>Weijer, W., 2015: Modal variability in the Southeast Pacific Basin: Energetics of the 2009 event. Deep-Sea Research II, 114, 3-11, </a:t>
            </a:r>
            <a:r>
              <a:rPr lang="en-US" sz="800" dirty="0" err="1"/>
              <a:t>doi</a:t>
            </a:r>
            <a:r>
              <a:rPr lang="en-US" sz="800" dirty="0"/>
              <a:t>: 10.1016/j.dsr2.2012.10.002.</a:t>
            </a:r>
            <a:endParaRPr lang="en-US" sz="800" b="1" dirty="0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3581400"/>
            <a:ext cx="4191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Run </a:t>
            </a:r>
            <a:r>
              <a:rPr lang="en-US" dirty="0" smtClean="0"/>
              <a:t>a 1-layer shallow-water model, configured for the Southeast Pacific Ocean.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800" dirty="0" smtClean="0"/>
              <a:t>Determine modes of the basin, through normal mode and EOF analysis.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Determine energy budgets of modal and non-modal circulation.</a:t>
            </a:r>
            <a:endParaRPr lang="en-US" sz="1800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endParaRPr lang="en-US" sz="1800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542213" y="3581400"/>
            <a:ext cx="4343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Dominant EOF of sea surface height </a:t>
            </a:r>
            <a:r>
              <a:rPr lang="en-US" sz="1200" dirty="0" smtClean="0"/>
              <a:t>variability (shading) and associated velocity field (vectors). Contours show select contours of </a:t>
            </a:r>
            <a:r>
              <a:rPr lang="en-US" sz="1200" dirty="0" err="1" smtClean="0"/>
              <a:t>barotropic</a:t>
            </a:r>
            <a:r>
              <a:rPr lang="en-US" sz="1200" dirty="0" smtClean="0"/>
              <a:t> potential vorticity, f/H. </a:t>
            </a:r>
            <a:endParaRPr lang="en-US" sz="1200" dirty="0"/>
          </a:p>
        </p:txBody>
      </p:sp>
      <p:sp>
        <p:nvSpPr>
          <p:cNvPr id="2" name="AutoShape 2" descr="Full-size image (68 K)"/>
          <p:cNvSpPr>
            <a:spLocks noChangeAspect="1" noChangeArrowheads="1"/>
          </p:cNvSpPr>
          <p:nvPr/>
        </p:nvSpPr>
        <p:spPr bwMode="auto">
          <a:xfrm>
            <a:off x="155575" y="-1347788"/>
            <a:ext cx="3667125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4" descr="Full-size image (68 K)"/>
          <p:cNvSpPr>
            <a:spLocks noChangeAspect="1" noChangeArrowheads="1"/>
          </p:cNvSpPr>
          <p:nvPr/>
        </p:nvSpPr>
        <p:spPr bwMode="auto">
          <a:xfrm>
            <a:off x="307975" y="-1195388"/>
            <a:ext cx="3667125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934447"/>
            <a:ext cx="3619500" cy="27016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174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Wilbert Weijer</cp:lastModifiedBy>
  <cp:revision>67</cp:revision>
  <dcterms:created xsi:type="dcterms:W3CDTF">2010-09-02T17:02:09Z</dcterms:created>
  <dcterms:modified xsi:type="dcterms:W3CDTF">2015-04-24T17:48:42Z</dcterms:modified>
</cp:coreProperties>
</file>