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46461-CBD4-4D63-A864-B99ABE5F604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11576-E58B-4A0D-A56D-8D5D37548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0766" indent="-28106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24255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73957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23659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76EA90-3E92-B24F-B5FD-EFDE9EB0078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4157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A02BA0C-50EE-3547-983B-61E0048822F4}" type="datetimeFigureOut">
              <a:rPr lang="en-US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C636845-47E8-164C-931D-81A24E199C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5052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219200"/>
            <a:ext cx="3429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  <a:endParaRPr lang="en-US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Improve the treatment of ice nucleation in an aerosol-enabled multi-scale modeling framework (MMF)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>
              <a:spcBef>
                <a:spcPct val="15000"/>
              </a:spcBef>
              <a:defRPr/>
            </a:pPr>
            <a:endParaRPr lang="en-US" sz="1600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>
              <a:spcBef>
                <a:spcPct val="15000"/>
              </a:spcBef>
              <a:buFontTx/>
              <a:buChar char="•"/>
              <a:defRPr/>
            </a:pP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Used an aerosol-enabled multi-scale modeling framework to account for cloud-scale motions in modeling ice nucleation by using the embedded cloud-resolving model on each grid column of the host climate model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Directly linked ice nucleation to aerosols, cloud-scale temperature, relative humidity and vertical velocity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762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Investigating Ice Nucleation in Cirrus Clouds with an Aerosol-enabled Multi-scale Modeling Framework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581400" y="6227802"/>
            <a:ext cx="5486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/>
              <a:t>Zhang C, M Wang, H Morrison, R Somerville, K Zhang, X </a:t>
            </a:r>
            <a:r>
              <a:rPr lang="en-US" sz="1000" dirty="0" smtClean="0"/>
              <a:t>Liu, </a:t>
            </a:r>
            <a:r>
              <a:rPr lang="en-US" sz="1000" dirty="0"/>
              <a:t>and J Li. 2014. “Investigating Ice Nucleation in Cirrus Clouds with an Aerosol-enabled Multi-scale Modeling Framework.” </a:t>
            </a:r>
            <a:r>
              <a:rPr lang="en-US" sz="1000" i="1" dirty="0"/>
              <a:t>Journal of Advances in Modeling Earth </a:t>
            </a:r>
            <a:r>
              <a:rPr lang="en-US" sz="1000" i="1" dirty="0" smtClean="0"/>
              <a:t>Systems</a:t>
            </a:r>
            <a:r>
              <a:rPr lang="en-US" sz="1000" dirty="0" smtClean="0"/>
              <a:t> </a:t>
            </a:r>
            <a:r>
              <a:rPr lang="en-US" sz="1000" dirty="0"/>
              <a:t>6, accepted. DOI: 10.1002/2014MS000343.</a:t>
            </a:r>
            <a:endParaRPr 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467600" y="1598473"/>
            <a:ext cx="1524000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100" b="1" dirty="0" smtClean="0">
                <a:solidFill>
                  <a:srgbClr val="0000FF"/>
                </a:solidFill>
                <a:latin typeface="Arial" charset="0"/>
              </a:rPr>
              <a:t>Simulated probability distribution function (PDF) of relative humidity with respect to ice (RHI) in the original MMF (MMF0</a:t>
            </a:r>
            <a:r>
              <a:rPr lang="en-US" sz="1100" b="1" smtClean="0">
                <a:solidFill>
                  <a:srgbClr val="0000FF"/>
                </a:solidFill>
                <a:latin typeface="Arial" charset="0"/>
              </a:rPr>
              <a:t>), and two </a:t>
            </a:r>
            <a:r>
              <a:rPr lang="en-US" sz="1100" b="1" dirty="0" smtClean="0">
                <a:solidFill>
                  <a:srgbClr val="0000FF"/>
                </a:solidFill>
                <a:latin typeface="Arial" charset="0"/>
              </a:rPr>
              <a:t>versions of the improved MMF (LP and LPHI).</a:t>
            </a:r>
            <a:endParaRPr lang="en-US" sz="11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29000" y="4038600"/>
            <a:ext cx="5638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 smtClean="0"/>
              <a:t>Impact</a:t>
            </a:r>
            <a:endParaRPr lang="en-US" b="1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Improved MMF </a:t>
            </a:r>
            <a:r>
              <a:rPr lang="en-US" sz="1600" dirty="0"/>
              <a:t>simulates persistent high ice </a:t>
            </a:r>
            <a:r>
              <a:rPr lang="en-US" sz="1600" dirty="0" smtClean="0"/>
              <a:t>super-saturation </a:t>
            </a:r>
            <a:r>
              <a:rPr lang="en-US" sz="1600" dirty="0"/>
              <a:t>and low ice crystal number concentrations at cirrus </a:t>
            </a:r>
            <a:r>
              <a:rPr lang="en-US" sz="1600" dirty="0" smtClean="0"/>
              <a:t>temperatures, in better agreement with observations 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Showed that improved MMF is a </a:t>
            </a:r>
            <a:r>
              <a:rPr lang="en-US" sz="1600" dirty="0"/>
              <a:t>more powerful tool to simulate </a:t>
            </a:r>
            <a:r>
              <a:rPr lang="en-US" sz="1600" dirty="0" smtClean="0"/>
              <a:t>parameters, such as super-saturation, </a:t>
            </a:r>
            <a:r>
              <a:rPr lang="en-US" sz="1600" dirty="0"/>
              <a:t>that evolve over short time </a:t>
            </a:r>
            <a:r>
              <a:rPr lang="en-US" sz="1600" dirty="0" smtClean="0"/>
              <a:t>scales.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200" y="1143000"/>
            <a:ext cx="40894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0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Wang-Slide-Investigating Ice Nucleation in Cirrus Clouds with an Aerosol-JAMESNov2014.docx</Presentation>
    <Funding xmlns="98b00cf3-a6ce-40de-8923-f140beb786e9">ESM
ASR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692B9F-C7E9-4956-9861-7036AD359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A7D59-9AE1-4320-B13A-CD54F420E33E}">
  <ds:schemaRefs>
    <ds:schemaRef ds:uri="http://schemas.microsoft.com/office/2006/documentManagement/types"/>
    <ds:schemaRef ds:uri="http://purl.org/dc/elements/1.1/"/>
    <ds:schemaRef ds:uri="98b00cf3-a6ce-40de-8923-f140beb786e9"/>
    <ds:schemaRef ds:uri="http://purl.org/dc/terms/"/>
    <ds:schemaRef ds:uri="http://www.w3.org/XML/1998/namespace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33</TotalTime>
  <Words>214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Wang-Slide-Investigating Ice Nucleation in Cirrus Clouds with an Aerosol-JAMESNov2014.docx</dc:title>
  <dc:creator>JOvink</dc:creator>
  <dc:description/>
  <cp:lastModifiedBy>JOvink</cp:lastModifiedBy>
  <cp:revision>6</cp:revision>
  <cp:lastPrinted>2011-05-11T17:30:12Z</cp:lastPrinted>
  <dcterms:created xsi:type="dcterms:W3CDTF">2012-10-05T18:57:41Z</dcterms:created>
  <dcterms:modified xsi:type="dcterms:W3CDTF">2014-11-04T00:36:48Z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ESM_x000d_
ASR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Wang-Slide-Investigating Ice Nucleation in Cirrus Clouds with an Aerosol-JAMESNov2014.docx</vt:lpwstr>
  </property>
  <property fmtid="{D5CDD505-2E9C-101B-9397-08002B2CF9AE}" pid="11" name="SlideDescription">
    <vt:lpwstr/>
  </property>
</Properties>
</file>