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212" autoAdjust="0"/>
    <p:restoredTop sz="98185" autoAdjust="0"/>
  </p:normalViewPr>
  <p:slideViewPr>
    <p:cSldViewPr>
      <p:cViewPr>
        <p:scale>
          <a:sx n="90" d="100"/>
          <a:sy n="90" d="100"/>
        </p:scale>
        <p:origin x="-2144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7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8/27/13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300" b="1" dirty="0" smtClean="0"/>
              <a:t>Negative 21</a:t>
            </a:r>
            <a:r>
              <a:rPr lang="en-US" sz="2300" b="1" baseline="30000" dirty="0" smtClean="0"/>
              <a:t>st</a:t>
            </a:r>
            <a:r>
              <a:rPr lang="en-US" sz="2300" b="1" dirty="0" smtClean="0"/>
              <a:t> century mass balance for the Greenland ice sheet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838200"/>
            <a:ext cx="381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Objective</a:t>
            </a:r>
          </a:p>
          <a:p>
            <a:r>
              <a:rPr lang="en-US" dirty="0" smtClean="0"/>
              <a:t>Use the Community Earth System Model (CESM) with a new ice sheet component to project 21</a:t>
            </a:r>
            <a:r>
              <a:rPr lang="en-US" baseline="30000" dirty="0" smtClean="0"/>
              <a:t>st</a:t>
            </a:r>
            <a:r>
              <a:rPr lang="en-US" dirty="0" smtClean="0"/>
              <a:t> century changes in the surface mass balance (SMB) of the Greenland ice sheet.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1000" y="2743200"/>
            <a:ext cx="4038600" cy="3294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Research</a:t>
            </a:r>
          </a:p>
          <a:p>
            <a:pPr marL="285750" indent="-2857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Ran coupled CESM simulations with the RCP8.5 (high-emission) scenario using a new multi-category SMB scheme for the Greenland ice sheet</a:t>
            </a:r>
          </a:p>
          <a:p>
            <a:pPr marL="285750" indent="-2857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Found that the SMB decreases from 372 ± 100 </a:t>
            </a:r>
            <a:r>
              <a:rPr lang="en-US" dirty="0" err="1" smtClean="0"/>
              <a:t>Gt</a:t>
            </a:r>
            <a:r>
              <a:rPr lang="en-US" dirty="0" smtClean="0"/>
              <a:t>/</a:t>
            </a:r>
            <a:r>
              <a:rPr lang="en-US" dirty="0" err="1" smtClean="0"/>
              <a:t>yr</a:t>
            </a:r>
            <a:r>
              <a:rPr lang="en-US" dirty="0" smtClean="0"/>
              <a:t> in 1980-99 to -78 ± 143 </a:t>
            </a:r>
            <a:r>
              <a:rPr lang="en-US" dirty="0" err="1" smtClean="0"/>
              <a:t>Gt</a:t>
            </a:r>
            <a:r>
              <a:rPr lang="en-US" dirty="0" smtClean="0"/>
              <a:t>/</a:t>
            </a:r>
            <a:r>
              <a:rPr lang="en-US" dirty="0" err="1" smtClean="0"/>
              <a:t>yr</a:t>
            </a:r>
            <a:r>
              <a:rPr lang="en-US" dirty="0" smtClean="0"/>
              <a:t> in 2080-99</a:t>
            </a:r>
          </a:p>
          <a:p>
            <a:pPr marL="285750" indent="-2857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Surface melting doubles and ablation zone expands from 9% to 28% of area, offsetting a modest snowfall increase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4038600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Impact</a:t>
            </a:r>
          </a:p>
          <a:p>
            <a:pPr marL="233363" indent="-233363">
              <a:buFont typeface="Arial"/>
              <a:buChar char="•"/>
            </a:pPr>
            <a:r>
              <a:rPr lang="en-US" smtClean="0"/>
              <a:t>First </a:t>
            </a:r>
            <a:r>
              <a:rPr lang="en-US" smtClean="0"/>
              <a:t>projections </a:t>
            </a:r>
            <a:r>
              <a:rPr lang="en-US" dirty="0" smtClean="0"/>
              <a:t>by </a:t>
            </a:r>
            <a:r>
              <a:rPr lang="en-US" dirty="0" smtClean="0"/>
              <a:t>a </a:t>
            </a:r>
            <a:r>
              <a:rPr lang="en-US" dirty="0" smtClean="0"/>
              <a:t>global climate model </a:t>
            </a:r>
            <a:r>
              <a:rPr lang="en-US" dirty="0" smtClean="0"/>
              <a:t>with a realistic surface-mass-balance simulation of </a:t>
            </a:r>
            <a:r>
              <a:rPr lang="en-US" dirty="0" smtClean="0"/>
              <a:t>the Greenland ice sheet</a:t>
            </a:r>
          </a:p>
          <a:p>
            <a:pPr marL="233363" indent="-233363">
              <a:buFont typeface="Arial"/>
              <a:buChar char="•"/>
            </a:pPr>
            <a:r>
              <a:rPr lang="en-US" dirty="0"/>
              <a:t>Negative SMB by 2100 implies long-term decay of the ice </a:t>
            </a:r>
            <a:r>
              <a:rPr lang="en-US" dirty="0" smtClean="0"/>
              <a:t>sheet, even without iceberg calving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6172200"/>
            <a:ext cx="8229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b="1" dirty="0" err="1"/>
              <a:t>Vizcaíno</a:t>
            </a:r>
            <a:r>
              <a:rPr lang="en-US" sz="1000" b="1" dirty="0"/>
              <a:t>, M., W. H. Lipscomb, W. J. Sacks, and M. van den </a:t>
            </a:r>
            <a:r>
              <a:rPr lang="en-US" sz="1000" b="1" dirty="0" err="1"/>
              <a:t>Broeke</a:t>
            </a:r>
            <a:r>
              <a:rPr lang="en-US" sz="1000" b="1" dirty="0"/>
              <a:t> (2013), Greenland surface mass balance as simulated by the Community Earth System Model. Part II: 21st century changes, </a:t>
            </a:r>
            <a:r>
              <a:rPr lang="en-US" sz="1000" b="1" i="1" dirty="0"/>
              <a:t>J. </a:t>
            </a:r>
            <a:r>
              <a:rPr lang="en-US" sz="1000" b="1" i="1" dirty="0" smtClean="0"/>
              <a:t>Climate</a:t>
            </a:r>
            <a:r>
              <a:rPr lang="en-US" sz="1000" b="1" dirty="0" smtClean="0"/>
              <a:t>, </a:t>
            </a:r>
            <a:r>
              <a:rPr lang="en-US" sz="1000" b="1" dirty="0"/>
              <a:t>doi:10.1175/JCLI-D-12</a:t>
            </a:r>
            <a:r>
              <a:rPr lang="en-US" sz="1000" b="1"/>
              <a:t>-</a:t>
            </a:r>
            <a:r>
              <a:rPr lang="en-US" sz="1000" b="1" smtClean="0"/>
              <a:t>00588.1</a:t>
            </a:r>
            <a:r>
              <a:rPr lang="en-US" sz="1000" b="1" dirty="0" smtClean="0"/>
              <a:t>.  </a:t>
            </a:r>
            <a:endParaRPr lang="en-US" sz="1000" b="1" dirty="0"/>
          </a:p>
        </p:txBody>
      </p:sp>
      <p:sp>
        <p:nvSpPr>
          <p:cNvPr id="13" name="TextBox 27"/>
          <p:cNvSpPr txBox="1">
            <a:spLocks noChangeArrowheads="1"/>
          </p:cNvSpPr>
          <p:nvPr/>
        </p:nvSpPr>
        <p:spPr bwMode="auto">
          <a:xfrm>
            <a:off x="4495800" y="35052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66FF"/>
                </a:solidFill>
              </a:rPr>
              <a:t>Greenland ice sheet mean SMB (mm/</a:t>
            </a:r>
            <a:r>
              <a:rPr lang="en-US" sz="1400" dirty="0" err="1" smtClean="0">
                <a:solidFill>
                  <a:srgbClr val="0066FF"/>
                </a:solidFill>
              </a:rPr>
              <a:t>yr</a:t>
            </a:r>
            <a:r>
              <a:rPr lang="en-US" sz="1400" dirty="0" smtClean="0">
                <a:solidFill>
                  <a:srgbClr val="0066FF"/>
                </a:solidFill>
              </a:rPr>
              <a:t>) simulated by CESM: (</a:t>
            </a:r>
            <a:r>
              <a:rPr lang="en-US" sz="1400" dirty="0">
                <a:solidFill>
                  <a:srgbClr val="0066FF"/>
                </a:solidFill>
              </a:rPr>
              <a:t>a</a:t>
            </a:r>
            <a:r>
              <a:rPr lang="en-US" sz="1400" dirty="0" smtClean="0">
                <a:solidFill>
                  <a:srgbClr val="0066FF"/>
                </a:solidFill>
              </a:rPr>
              <a:t>) 1980-99, (b) 2080-99, with the RCP8.5 forcing scenario.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762000"/>
            <a:ext cx="3619500" cy="277872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273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William Lipscomb</cp:lastModifiedBy>
  <cp:revision>93</cp:revision>
  <dcterms:created xsi:type="dcterms:W3CDTF">2010-09-02T17:02:09Z</dcterms:created>
  <dcterms:modified xsi:type="dcterms:W3CDTF">2013-08-27T18:11:16Z</dcterms:modified>
</cp:coreProperties>
</file>