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78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C9EFBD-C48B-47C4-89EE-DCECD1E52D0F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830E0F-0863-43AB-9C2A-BF56E316F3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686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A60271-A53C-48A6-B19A-FB22DCAD9B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794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B738-D773-42FC-911F-E0CFA9F771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53A6-4A7F-4D71-BC73-C3CC9658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B738-D773-42FC-911F-E0CFA9F771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53A6-4A7F-4D71-BC73-C3CC9658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734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B738-D773-42FC-911F-E0CFA9F771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53A6-4A7F-4D71-BC73-C3CC9658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9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B738-D773-42FC-911F-E0CFA9F771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53A6-4A7F-4D71-BC73-C3CC9658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3624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B738-D773-42FC-911F-E0CFA9F771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53A6-4A7F-4D71-BC73-C3CC9658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9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B738-D773-42FC-911F-E0CFA9F771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53A6-4A7F-4D71-BC73-C3CC9658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2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B738-D773-42FC-911F-E0CFA9F771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53A6-4A7F-4D71-BC73-C3CC9658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495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B738-D773-42FC-911F-E0CFA9F771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53A6-4A7F-4D71-BC73-C3CC9658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850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B738-D773-42FC-911F-E0CFA9F771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53A6-4A7F-4D71-BC73-C3CC9658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252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B738-D773-42FC-911F-E0CFA9F771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53A6-4A7F-4D71-BC73-C3CC9658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44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B738-D773-42FC-911F-E0CFA9F771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A653A6-4A7F-4D71-BC73-C3CC9658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74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DB738-D773-42FC-911F-E0CFA9F771AD}" type="datetimeFigureOut">
              <a:rPr lang="en-US" smtClean="0"/>
              <a:t>12/8/2014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A653A6-4A7F-4D71-BC73-C3CC9658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166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88" y="196850"/>
            <a:ext cx="8986837" cy="6462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011326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PNNL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test</dc:creator>
  <cp:lastModifiedBy>test</cp:lastModifiedBy>
  <cp:revision>1</cp:revision>
  <dcterms:created xsi:type="dcterms:W3CDTF">2014-12-08T22:51:16Z</dcterms:created>
  <dcterms:modified xsi:type="dcterms:W3CDTF">2014-12-08T22:52:24Z</dcterms:modified>
</cp:coreProperties>
</file>