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9EFBD-C48B-47C4-89EE-DCECD1E52D0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30E0F-0863-43AB-9C2A-BF56E316F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3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4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B738-D773-42FC-911F-E0CFA9F771AD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653A6-4A7F-4D71-BC73-C3CC9658E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196850"/>
            <a:ext cx="8986837" cy="646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13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2014-12-08T22:51:16Z</dcterms:created>
  <dcterms:modified xsi:type="dcterms:W3CDTF">2014-12-08T22:52:24Z</dcterms:modified>
</cp:coreProperties>
</file>