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emf" ContentType="image/x-emf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1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" y="152400"/>
            <a:ext cx="8915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Two modes of sea-ice gravity drainage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6096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Objective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" y="32004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Research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48200" y="3962400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Impact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1600" y="6172200"/>
            <a:ext cx="66294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sz="1000" b="1" dirty="0" smtClean="0"/>
              <a:t>Turner, A. K., E. C. </a:t>
            </a:r>
            <a:r>
              <a:rPr lang="en-GB" sz="1000" b="1" dirty="0" err="1" smtClean="0"/>
              <a:t>Hunke</a:t>
            </a:r>
            <a:r>
              <a:rPr lang="en-GB" sz="1000" b="1" dirty="0" smtClean="0"/>
              <a:t> and C. M. </a:t>
            </a:r>
            <a:r>
              <a:rPr lang="en-GB" sz="1000" b="1" dirty="0" err="1" smtClean="0"/>
              <a:t>Bitz</a:t>
            </a:r>
            <a:r>
              <a:rPr lang="en-GB" sz="1000" b="1" dirty="0" smtClean="0"/>
              <a:t> (2013) “</a:t>
            </a:r>
            <a:r>
              <a:rPr lang="en-US" sz="1000" b="1" dirty="0" smtClean="0"/>
              <a:t>Two modes of sea-ice gravity drainage: a parameterization for large-scale modeling”, Journal of Geophysical Research, doi:10.1002/jgrc.20171 </a:t>
            </a:r>
            <a:r>
              <a:rPr lang="en-GB" sz="1000" b="1" dirty="0" smtClean="0"/>
              <a:t> </a:t>
            </a:r>
            <a:endParaRPr lang="en-US" sz="1000" b="1" i="1" dirty="0"/>
          </a:p>
        </p:txBody>
      </p:sp>
      <p:pic>
        <p:nvPicPr>
          <p:cNvPr id="13" name="Picture 12" descr="2012JC008469-p08.ep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399" y="762000"/>
            <a:ext cx="4527625" cy="32004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52400" y="1143000"/>
            <a:ext cx="426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 ice has a varying salinity profile while the current released version of CICE has a fixed profile. We aim to make sea-ice salinity a prognostic variable in CICE and model some of the processes that alter the salinity profile such as gravity drainage during formation.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3711476"/>
            <a:ext cx="434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Used </a:t>
            </a:r>
            <a:r>
              <a:rPr lang="en-US" dirty="0" err="1" smtClean="0"/>
              <a:t>Jacobian</a:t>
            </a:r>
            <a:r>
              <a:rPr lang="en-US" dirty="0" smtClean="0"/>
              <a:t> free Newton </a:t>
            </a:r>
            <a:r>
              <a:rPr lang="en-US" dirty="0" err="1" smtClean="0"/>
              <a:t>Krylov</a:t>
            </a:r>
            <a:r>
              <a:rPr lang="en-US" dirty="0" smtClean="0"/>
              <a:t> method to solve coupled (temp and salinity) system</a:t>
            </a:r>
          </a:p>
          <a:p>
            <a:pPr>
              <a:buFont typeface="Arial"/>
              <a:buChar char="•"/>
            </a:pPr>
            <a:r>
              <a:rPr lang="en-US" dirty="0" smtClean="0"/>
              <a:t>Novel parameterization for gravity drainage uses two modes: a rapid and slow mode</a:t>
            </a:r>
          </a:p>
          <a:p>
            <a:pPr>
              <a:buFont typeface="Arial"/>
              <a:buChar char="•"/>
            </a:pPr>
            <a:r>
              <a:rPr lang="en-US" dirty="0" smtClean="0"/>
              <a:t>Fits observations well (see figure where temperature (</a:t>
            </a:r>
            <a:r>
              <a:rPr lang="en-US" i="1" dirty="0" smtClean="0"/>
              <a:t>top</a:t>
            </a:r>
            <a:r>
              <a:rPr lang="en-US" dirty="0" smtClean="0"/>
              <a:t>) and bulk salinity (</a:t>
            </a:r>
            <a:r>
              <a:rPr lang="en-US" i="1" dirty="0" smtClean="0"/>
              <a:t>bottom</a:t>
            </a:r>
            <a:r>
              <a:rPr lang="en-US" dirty="0" smtClean="0"/>
              <a:t>) are compared between observations (</a:t>
            </a:r>
            <a:r>
              <a:rPr lang="en-US" i="1" dirty="0" smtClean="0"/>
              <a:t>left</a:t>
            </a:r>
            <a:r>
              <a:rPr lang="en-US" dirty="0" smtClean="0"/>
              <a:t>) and model results (</a:t>
            </a:r>
            <a:r>
              <a:rPr lang="en-US" i="1" dirty="0" smtClean="0"/>
              <a:t>right</a:t>
            </a:r>
            <a:r>
              <a:rPr lang="en-US" dirty="0" smtClean="0"/>
              <a:t>))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24400" y="4343400"/>
            <a:ext cx="42672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Prognostic salinity allows more accurate modeling of sea-ice biogeochemistry</a:t>
            </a:r>
          </a:p>
          <a:p>
            <a:pPr>
              <a:buFont typeface="Arial"/>
              <a:buChar char="•"/>
            </a:pPr>
            <a:r>
              <a:rPr lang="en-US" dirty="0" smtClean="0"/>
              <a:t>Timing of release of salinity into ocean more accurately captured</a:t>
            </a:r>
          </a:p>
          <a:p>
            <a:pPr>
              <a:buFont typeface="Arial"/>
              <a:buChar char="•"/>
            </a:pPr>
            <a:r>
              <a:rPr lang="en-US" dirty="0" smtClean="0"/>
              <a:t>Antarctic snow-ice formation can be more realistically modeled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217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Philip Jones</cp:lastModifiedBy>
  <cp:revision>62</cp:revision>
  <dcterms:created xsi:type="dcterms:W3CDTF">2013-04-08T17:12:43Z</dcterms:created>
  <dcterms:modified xsi:type="dcterms:W3CDTF">2013-04-26T23:07:53Z</dcterms:modified>
</cp:coreProperties>
</file>