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94A"/>
    <a:srgbClr val="FFB33B"/>
    <a:srgbClr val="202020"/>
    <a:srgbClr val="000080"/>
    <a:srgbClr val="9900FF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14" autoAdjust="0"/>
  </p:normalViewPr>
  <p:slideViewPr>
    <p:cSldViewPr>
      <p:cViewPr varScale="1">
        <p:scale>
          <a:sx n="71" d="100"/>
          <a:sy n="71" d="100"/>
        </p:scale>
        <p:origin x="-15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19" tIns="45459" rIns="90919" bIns="45459" numCol="1" anchor="t" anchorCtr="0" compatLnSpc="1">
            <a:prstTxWarp prst="textNoShape">
              <a:avLst/>
            </a:prstTxWarp>
          </a:bodyPr>
          <a:lstStyle>
            <a:lvl1pPr defTabSz="909638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19" tIns="45459" rIns="90919" bIns="45459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19" tIns="45459" rIns="90919" bIns="45459" numCol="1" anchor="b" anchorCtr="0" compatLnSpc="1">
            <a:prstTxWarp prst="textNoShape">
              <a:avLst/>
            </a:prstTxWarp>
          </a:bodyPr>
          <a:lstStyle>
            <a:lvl1pPr defTabSz="909638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9825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19" tIns="45459" rIns="90919" bIns="45459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/>
            </a:lvl1pPr>
          </a:lstStyle>
          <a:p>
            <a:fld id="{EC71B2EE-A933-4100-9952-5A555E4D3F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99081-84D3-4109-8248-2EDD20899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07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7675" indent="-28372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34885" indent="-226977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88839" indent="-226977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42792" indent="-226977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96746" indent="-2269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50700" indent="-2269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04654" indent="-2269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58608" indent="-2269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F9149F2-CF43-1746-8132-4696320B489F}" type="slidenum">
              <a:rPr lang="en-US">
                <a:solidFill>
                  <a:prstClr val="black"/>
                </a:solidFill>
              </a:rPr>
              <a:pPr eaLnBrk="1" hangingPunct="1"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7908" eaLnBrk="1" hangingPunct="1">
              <a:spcBef>
                <a:spcPct val="0"/>
              </a:spcBef>
              <a:defRPr/>
            </a:pPr>
            <a:r>
              <a:rPr lang="en-US" sz="1000" dirty="0">
                <a:latin typeface="Calibri" charset="0"/>
              </a:rPr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C59661-D881-954D-BAA4-58F60F97205E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14DA6-CC12-C043-833C-EC977979E5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253A00-0863-0B44-9641-399D2EA2282A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876E7-AE2B-2249-8572-7555D9008F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9E2303-6346-8E44-803C-EA9F775A7EF4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DB111-E482-8D47-9F53-6913E120A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7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13680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3E1B3-8C8A-604C-ACCF-93AFC39E36C9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109BF-6CD5-8343-B4CB-A136229664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5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89523F-16D0-184C-B9A9-DCA63BB90B5F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99E81-32A6-7943-8725-5BF8D8FBA4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8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0CED5E-D0D3-3844-8586-ECB96C94CE56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BDF83-5D56-D84E-8FB1-C799D5233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3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A58ADC-510D-8749-8907-91A9EB90724E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98D8D-E1CB-7247-B284-B3EF17A5E2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0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212BDC-9337-0E4F-A5F4-5EB734FEBFD2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1220D-EDEE-5642-82C1-8DD632C8A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7629C2-C037-AF41-93EF-F6359BA195FB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570DD-0F9E-5A41-940F-C2D3897EA2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9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E8AB8E-243B-B94E-BB33-EDC9EEC52203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61574-2AF8-F845-B7E1-8999BAF4C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7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E4D91-751F-AA40-AF9F-7A104CE456ED}" type="datetimeFigureOut">
              <a:rPr lang="en-US"/>
              <a:pPr/>
              <a:t>12/11/2015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1D1F-5850-4745-A470-9FE3067C13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B40A0AB-4573-1D41-B9ED-3360EFB42A2E}" type="datetimeFigureOut">
              <a:rPr lang="en-US">
                <a:latin typeface="Calibri" charset="0"/>
                <a:ea typeface="ＭＳ Ｐゴシック" charset="0"/>
                <a:cs typeface="Arial" charset="0"/>
              </a:rPr>
              <a:pPr/>
              <a:t>12/11/2015</a:t>
            </a:fld>
            <a:endParaRPr lang="en-US"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E892D50-5001-5E47-9C86-463EC8B0BBB7}" type="slidenum">
              <a:rPr lang="en-US">
                <a:latin typeface="Calibri" charset="0"/>
                <a:ea typeface="ＭＳ Ｐゴシック" charset="0"/>
                <a:cs typeface="Arial" charset="0"/>
              </a:rPr>
              <a:pPr/>
              <a:t>‹#›</a:t>
            </a:fld>
            <a:endParaRPr lang="en-US"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66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276600" cy="502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800" b="1" dirty="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Science Question</a:t>
            </a:r>
            <a:endParaRPr lang="en-US" sz="1800" b="1" dirty="0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231775" indent="-231775">
              <a:lnSpc>
                <a:spcPct val="114000"/>
              </a:lnSpc>
              <a:spcBef>
                <a:spcPts val="600"/>
              </a:spcBef>
              <a:buFont typeface="Arial" charset="0"/>
              <a:buChar char="●"/>
            </a:pPr>
            <a:r>
              <a:rPr lang="en-US" sz="1600" dirty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Can all clouds be explained by the same set of equations?</a:t>
            </a:r>
          </a:p>
          <a:p>
            <a:pPr marL="231775" indent="-231775" algn="ctr">
              <a:spcBef>
                <a:spcPts val="1800"/>
              </a:spcBef>
              <a:spcAft>
                <a:spcPts val="600"/>
              </a:spcAft>
            </a:pPr>
            <a:r>
              <a:rPr lang="en-US" sz="1800" b="1" dirty="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Approach</a:t>
            </a:r>
            <a:endParaRPr lang="en-US" sz="1600" b="1" dirty="0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600" dirty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Extend a turbulence-cloud scheme to the whole troposphere. 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600" dirty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Use random sampling of </a:t>
            </a:r>
            <a:r>
              <a:rPr lang="en-US" sz="1600" dirty="0" err="1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subcolumns</a:t>
            </a:r>
            <a:r>
              <a:rPr lang="en-US" sz="1600" dirty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 to account for the diversity of cloud properties and processes within model grid cells</a:t>
            </a:r>
            <a:r>
              <a:rPr lang="en-US" sz="1600" dirty="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.</a:t>
            </a:r>
          </a:p>
          <a:p>
            <a:pPr marL="341313" indent="-287338" algn="ctr">
              <a:spcBef>
                <a:spcPts val="1800"/>
              </a:spcBef>
              <a:spcAft>
                <a:spcPts val="600"/>
              </a:spcAft>
              <a:tabLst>
                <a:tab pos="338138" algn="l"/>
              </a:tabLst>
            </a:pPr>
            <a:r>
              <a:rPr lang="en-US" sz="1800" b="1" dirty="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Key Accomplishment</a:t>
            </a:r>
            <a:endParaRPr lang="en-US" sz="1800" b="1" dirty="0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 charset="0"/>
                <a:ea typeface="ＭＳ Ｐゴシック" charset="0"/>
                <a:cs typeface="Arial" charset="0"/>
              </a:rPr>
              <a:t>Improved cloud simulation by a unified cloud parameterization.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228600"/>
            <a:ext cx="86106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>
                <a:solidFill>
                  <a:prstClr val="black"/>
                </a:solidFill>
                <a:latin typeface="Calibri"/>
                <a:ea typeface="ＭＳ Ｐゴシック" charset="0"/>
                <a:cs typeface="Arial" pitchFamily="34" charset="0"/>
              </a:rPr>
              <a:t>A Unified Cloud Parameterization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81400" y="5867400"/>
            <a:ext cx="53340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Thayer-Calder K, A 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</a:rPr>
              <a:t>Gettelman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, C Craig, S 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</a:rPr>
              <a:t>Goldhaber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, PA 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</a:rPr>
              <a:t>Bogenschutz</a:t>
            </a:r>
            <a:r>
              <a:rPr lang="en-US" sz="1000" smtClean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en-US" sz="1000" smtClean="0">
                <a:solidFill>
                  <a:prstClr val="black"/>
                </a:solidFill>
                <a:latin typeface="Arial" charset="0"/>
              </a:rPr>
              <a:t>C-C 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Chen, H Morrison, </a:t>
            </a:r>
            <a:r>
              <a:rPr lang="en-US" sz="1000" dirty="0">
                <a:solidFill>
                  <a:prstClr val="black"/>
                </a:solidFill>
                <a:latin typeface="Arial" charset="0"/>
              </a:rPr>
              <a:t>J </a:t>
            </a:r>
            <a:r>
              <a:rPr lang="en-US" sz="1000" dirty="0" err="1">
                <a:solidFill>
                  <a:prstClr val="black"/>
                </a:solidFill>
                <a:latin typeface="Arial" charset="0"/>
              </a:rPr>
              <a:t>Höft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, E 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</a:rPr>
              <a:t>Raut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, BM Griffin, JK Weber, VE Larson, MC Wyant, M Wang, Z Guo, and SJ Ghan. 2015. “A Unified Parameterization of Clouds and Turbulence using </a:t>
            </a:r>
            <a:r>
              <a:rPr lang="en-US" sz="1000" dirty="0">
                <a:solidFill>
                  <a:prstClr val="black"/>
                </a:solidFill>
                <a:latin typeface="Arial" charset="0"/>
              </a:rPr>
              <a:t>CLUBB and </a:t>
            </a:r>
            <a:r>
              <a:rPr lang="en-US" sz="1000" dirty="0" err="1" smtClean="0">
                <a:solidFill>
                  <a:prstClr val="black"/>
                </a:solidFill>
                <a:latin typeface="Arial" charset="0"/>
              </a:rPr>
              <a:t>Subcolumns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 in </a:t>
            </a:r>
            <a:r>
              <a:rPr lang="en-US" sz="1000" dirty="0">
                <a:solidFill>
                  <a:prstClr val="black"/>
                </a:solidFill>
                <a:latin typeface="Arial" charset="0"/>
              </a:rPr>
              <a:t>the Community Atmosphere Model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.” </a:t>
            </a:r>
            <a:r>
              <a:rPr lang="en-US" sz="1000" i="1" dirty="0" smtClean="0">
                <a:solidFill>
                  <a:prstClr val="black"/>
                </a:solidFill>
                <a:latin typeface="Arial" charset="0"/>
              </a:rPr>
              <a:t>Geoscientific Model Development </a:t>
            </a:r>
            <a:r>
              <a:rPr lang="en-US" sz="1000" dirty="0" smtClean="0">
                <a:solidFill>
                  <a:prstClr val="black"/>
                </a:solidFill>
                <a:latin typeface="Arial" charset="0"/>
              </a:rPr>
              <a:t>8: 3801–3821. DOI:10.5194/gmd-8-3801-2015.</a:t>
            </a:r>
            <a:endParaRPr 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581400" y="4516466"/>
            <a:ext cx="5372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Mean (top row) and bias compared with observations (bottom row) of solar cloud radiative forcing simulated with unified cloud scheme (right) and combination of three cloud schemes (left) </a:t>
            </a:r>
            <a:endParaRPr lang="en-US" sz="1200" b="1" dirty="0" smtClean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10000" y="4876800"/>
            <a:ext cx="510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endParaRPr lang="en-US" sz="1600" dirty="0">
              <a:solidFill>
                <a:prstClr val="black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743" y="879464"/>
            <a:ext cx="5455503" cy="3637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8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6814</TotalTime>
  <Words>177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Ovink, Jennifer D</dc:creator>
  <cp:lastModifiedBy>JOvink</cp:lastModifiedBy>
  <cp:revision>196</cp:revision>
  <cp:lastPrinted>2005-03-18T19:24:44Z</cp:lastPrinted>
  <dcterms:created xsi:type="dcterms:W3CDTF">2003-12-10T15:04:02Z</dcterms:created>
  <dcterms:modified xsi:type="dcterms:W3CDTF">2015-12-11T22:05:36Z</dcterms:modified>
</cp:coreProperties>
</file>