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116" autoAdjust="0"/>
    <p:restoredTop sz="94660"/>
  </p:normalViewPr>
  <p:slideViewPr>
    <p:cSldViewPr>
      <p:cViewPr>
        <p:scale>
          <a:sx n="74" d="100"/>
          <a:sy n="74" d="100"/>
        </p:scale>
        <p:origin x="-133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8915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Simple formulations and solutions of </a:t>
            </a:r>
            <a:r>
              <a:rPr lang="en-US" sz="2400" b="1" dirty="0" smtClean="0"/>
              <a:t>dual</a:t>
            </a:r>
            <a:r>
              <a:rPr lang="en-US" sz="2400" b="1" dirty="0"/>
              <a:t>-</a:t>
            </a:r>
            <a:r>
              <a:rPr lang="en-US" sz="2400" b="1" dirty="0" smtClean="0"/>
              <a:t>phase diffusive </a:t>
            </a:r>
            <a:r>
              <a:rPr lang="en-US" sz="2400" b="1" dirty="0"/>
              <a:t>transport for biogeochemical modeling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7526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1219200"/>
            <a:ext cx="4114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</a:t>
            </a:r>
          </a:p>
          <a:p>
            <a:r>
              <a:rPr lang="en-US" dirty="0" smtClean="0"/>
              <a:t>This paper aimed to propose a simple, accurate, and robust numerical representation of dual-phase diffusion of dissolvable volatile gases in variably saturated soil.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3441032"/>
            <a:ext cx="4114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Research</a:t>
            </a:r>
          </a:p>
          <a:p>
            <a:r>
              <a:rPr lang="en-US" dirty="0" smtClean="0"/>
              <a:t>By formulating the dual-phase diffusion into three equivalent forms, we solved the gas-primary form using the finite volume method. We benchmarked our algorithm against three analytical solutions of steady-state and transient scenarios common in land biogeochemical modeling.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</a:t>
            </a:r>
          </a:p>
          <a:p>
            <a:r>
              <a:rPr lang="en-US" dirty="0" smtClean="0"/>
              <a:t>The new formulation and its solution standardize the representation of dual-phase diffusion for multiple volatile tracers. The approach is now integrated in the CLM4.5-BeTR code and will be part of the next released version of the </a:t>
            </a:r>
            <a:r>
              <a:rPr lang="en-US" smtClean="0"/>
              <a:t>land model </a:t>
            </a:r>
            <a:r>
              <a:rPr lang="en-US" dirty="0" smtClean="0"/>
              <a:t>(CLM5).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6172200"/>
            <a:ext cx="8077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b="1" dirty="0" smtClean="0"/>
              <a:t>Reference: </a:t>
            </a:r>
            <a:r>
              <a:rPr lang="en-US" sz="1000" dirty="0"/>
              <a:t>Tang, J. Y. and Riley, W. J.: Technical Note: Simple formulations and solutions of the dual-phase diffusive transport for biogeochemical modeling, </a:t>
            </a:r>
            <a:r>
              <a:rPr lang="en-US" sz="1000" dirty="0" err="1"/>
              <a:t>Biogeosciences</a:t>
            </a:r>
            <a:r>
              <a:rPr lang="en-US" sz="1000" dirty="0"/>
              <a:t>, 11, 3721-3728, doi:10.5194/bg-11-3721-2014, 2014.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1828800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Benchmark against analytical solutions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066800"/>
            <a:ext cx="2578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143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131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Jacob Gimbel</cp:lastModifiedBy>
  <cp:revision>77</cp:revision>
  <dcterms:created xsi:type="dcterms:W3CDTF">2013-09-25T16:30:27Z</dcterms:created>
  <dcterms:modified xsi:type="dcterms:W3CDTF">2014-07-24T21:13:54Z</dcterms:modified>
</cp:coreProperties>
</file>