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sldIdLst>
    <p:sldId id="266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7116" autoAdjust="0"/>
    <p:restoredTop sz="94660"/>
  </p:normalViewPr>
  <p:slideViewPr>
    <p:cSldViewPr>
      <p:cViewPr>
        <p:scale>
          <a:sx n="74" d="100"/>
          <a:sy n="74" d="100"/>
        </p:scale>
        <p:origin x="-1332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31EEBF8-E7F3-4A9A-850F-E4428DDCC0C3}" type="datetimeFigureOut">
              <a:rPr lang="en-US"/>
              <a:pPr>
                <a:defRPr/>
              </a:pPr>
              <a:t>7/24/2014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0C2D153-3D13-4BE3-B2CD-4C482CBB0C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8284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80B9A-C993-4CEA-8A39-3AFD6A021F2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" name="Rectangle 235"/>
          <p:cNvSpPr>
            <a:spLocks noChangeArrowheads="1"/>
          </p:cNvSpPr>
          <p:nvPr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8" name="Rectangle 235"/>
          <p:cNvSpPr>
            <a:spLocks noChangeArrowheads="1"/>
          </p:cNvSpPr>
          <p:nvPr userDrawn="1"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fld id="{9848E3B6-8522-4FD6-8750-BDCE7D124C96}" type="slidenum">
              <a:rPr lang="en-US" sz="1000">
                <a:solidFill>
                  <a:schemeClr val="bg1"/>
                </a:solidFill>
                <a:latin typeface="+mn-lt"/>
                <a:ea typeface="Rod"/>
                <a:cs typeface="Rod"/>
              </a:rPr>
              <a:pPr marL="171450" indent="-171450" eaLnBrk="0" fontAlgn="auto" hangingPunct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lang="en-US" sz="1000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	 </a:t>
            </a: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BER Climate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600200"/>
            <a:ext cx="38481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38700" y="1600200"/>
            <a:ext cx="3848100" cy="4525963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6D29F111-307B-4882-84AF-E5A785B436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48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9445DE63-9444-4068-B970-12C6A99CCC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ransition spd="slow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444500" y="37592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1" y="304800"/>
            <a:ext cx="89154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Simple formulations and solutions of </a:t>
            </a:r>
            <a:r>
              <a:rPr lang="en-US" sz="2400" b="1" dirty="0" smtClean="0"/>
              <a:t>dual</a:t>
            </a:r>
            <a:r>
              <a:rPr lang="en-US" sz="2400" b="1" dirty="0"/>
              <a:t>-</a:t>
            </a:r>
            <a:r>
              <a:rPr lang="en-US" sz="2400" b="1" dirty="0" smtClean="0"/>
              <a:t>phase diffusive </a:t>
            </a:r>
            <a:r>
              <a:rPr lang="en-US" sz="2400" b="1" dirty="0"/>
              <a:t>transport for biogeochemical modeling</a:t>
            </a:r>
            <a:endParaRPr lang="en-US" sz="2000" b="1" dirty="0"/>
          </a:p>
        </p:txBody>
      </p:sp>
      <p:cxnSp>
        <p:nvCxnSpPr>
          <p:cNvPr id="7" name="Straight Connector 6"/>
          <p:cNvCxnSpPr/>
          <p:nvPr/>
        </p:nvCxnSpPr>
        <p:spPr>
          <a:xfrm rot="16200000" flipH="1">
            <a:off x="1752600" y="3733800"/>
            <a:ext cx="55626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28600" y="3429000"/>
            <a:ext cx="891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04800" y="1219200"/>
            <a:ext cx="41148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Objective</a:t>
            </a:r>
          </a:p>
          <a:p>
            <a:r>
              <a:rPr lang="en-US" dirty="0" smtClean="0"/>
              <a:t>This paper aimed to propose a simple, accurate, and robust numerical representation of dual-phase diffusion of dissolvable volatile gases in variably saturated soil.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04800" y="3441032"/>
            <a:ext cx="41148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Research</a:t>
            </a:r>
          </a:p>
          <a:p>
            <a:r>
              <a:rPr lang="en-US" dirty="0" smtClean="0"/>
              <a:t>By formulating the dual-phase diffusion into three equivalent forms, we solved the gas-primary form using the finite volume method. We benchmarked our algorithm against three analytical solutions of steady-state and transient scenarios common in land biogeochemical modeling.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648200" y="3449048"/>
            <a:ext cx="43434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Impact</a:t>
            </a:r>
          </a:p>
          <a:p>
            <a:r>
              <a:rPr lang="en-US" dirty="0" smtClean="0"/>
              <a:t>The new formulation and its solution standardize the representation of dual-phase diffusion for multiple volatile tracers. The approach is now integrated in the CLM4.5-BeTR code and will be part of the next released version of the </a:t>
            </a:r>
            <a:r>
              <a:rPr lang="en-US" smtClean="0"/>
              <a:t>land model </a:t>
            </a:r>
            <a:r>
              <a:rPr lang="en-US" dirty="0" smtClean="0"/>
              <a:t>(CLM5).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33400" y="6172200"/>
            <a:ext cx="8077200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sz="1000" b="1" dirty="0" smtClean="0"/>
              <a:t>Reference: </a:t>
            </a:r>
            <a:r>
              <a:rPr lang="en-US" sz="1000" dirty="0"/>
              <a:t>Tang, J. Y. and Riley, W. J.: Technical Note: Simple formulations and solutions of the dual-phase diffusive transport for biogeochemical modeling, </a:t>
            </a:r>
            <a:r>
              <a:rPr lang="en-US" sz="1000" dirty="0" err="1"/>
              <a:t>Biogeosciences</a:t>
            </a:r>
            <a:r>
              <a:rPr lang="en-US" sz="1000" dirty="0"/>
              <a:t>, 11, 3721-3728, doi:10.5194/bg-11-3721-2014, 2014.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2000" y="1828800"/>
            <a:ext cx="16001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Benchmark against analytical solutions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200" y="1066800"/>
            <a:ext cx="25781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71438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753</TotalTime>
  <Words>131</Words>
  <Application>Microsoft Office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Office of Science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renu</dc:creator>
  <cp:lastModifiedBy>Jacob Gimbel</cp:lastModifiedBy>
  <cp:revision>77</cp:revision>
  <dcterms:created xsi:type="dcterms:W3CDTF">2013-09-25T16:30:27Z</dcterms:created>
  <dcterms:modified xsi:type="dcterms:W3CDTF">2014-07-24T21:13:54Z</dcterms:modified>
</cp:coreProperties>
</file>