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8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9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3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C18F-84AC-574D-B245-926A6497FA48}" type="datetimeFigureOut">
              <a:rPr lang="en-US" smtClean="0"/>
              <a:t>8/26/14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AF46-8DB6-D64D-B97D-BE43C1BCC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76707"/>
            <a:ext cx="9144000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Stan, C., and L. </a:t>
            </a:r>
            <a:r>
              <a:rPr lang="en-US" sz="1400" dirty="0" err="1" smtClean="0"/>
              <a:t>Xu</a:t>
            </a:r>
            <a:r>
              <a:rPr lang="en-US" sz="1400" dirty="0" smtClean="0"/>
              <a:t>, 2014: Climate Simulations and projections with a super-parameterized climate model. Environmental Modeling &amp; Software, 60, 134-152,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10.1016/j.envsoft.2014.06.013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0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Climate simulations and projections with the super-parameterized CCSM4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7" y="499868"/>
            <a:ext cx="5864057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Objectives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(a) Evaluate the effect of horizontal resolution in a coupled GCM with an explicit representation of cloud processes;</a:t>
            </a:r>
          </a:p>
          <a:p>
            <a:r>
              <a:rPr lang="en-US" dirty="0" smtClean="0"/>
              <a:t>(b) Evaluate the role of explicit representation of cloud-scale processes on climate projections.</a:t>
            </a:r>
          </a:p>
          <a:p>
            <a:endParaRPr lang="en-US" dirty="0" smtClean="0"/>
          </a:p>
          <a:p>
            <a:r>
              <a:rPr lang="en-US" u="sng" dirty="0" smtClean="0"/>
              <a:t>Impact: 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The mean state in the higher resolution configuration has smaller biases; </a:t>
            </a:r>
            <a:r>
              <a:rPr lang="en-US" dirty="0" smtClean="0"/>
              <a:t>the </a:t>
            </a:r>
            <a:r>
              <a:rPr lang="en-US" dirty="0" err="1" smtClean="0"/>
              <a:t>interannual</a:t>
            </a:r>
            <a:r>
              <a:rPr lang="en-US" dirty="0" smtClean="0"/>
              <a:t> and seasonal climate variability are better represented in simulations at lower resolution; the </a:t>
            </a:r>
            <a:r>
              <a:rPr lang="en-US" dirty="0" err="1" smtClean="0"/>
              <a:t>intraseasonal</a:t>
            </a:r>
            <a:r>
              <a:rPr lang="en-US" dirty="0" smtClean="0"/>
              <a:t> variability of the tropical atmosphere is more accurate in the higher resolution.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The ensemble of climate change simulations forced by the RCP8.5 scenario projects an </a:t>
            </a:r>
            <a:r>
              <a:rPr lang="en-US" dirty="0" smtClean="0"/>
              <a:t>overall increase of surface temperature at the end of 21</a:t>
            </a:r>
            <a:r>
              <a:rPr lang="en-US" baseline="30000" dirty="0" smtClean="0"/>
              <a:t>st</a:t>
            </a:r>
            <a:r>
              <a:rPr lang="en-US" dirty="0" smtClean="0"/>
              <a:t> century, with an exception around the southern tip of Greenland. The magnitude of decrease (~2 degree) is larger than in the conventional CCSM4 (~1 degree); the projection of precipitation shows more regional variability at regional scale than we see in the temperature field. </a:t>
            </a:r>
            <a:endParaRPr lang="en-US" dirty="0" smtClean="0"/>
          </a:p>
          <a:p>
            <a:endParaRPr lang="en-US" u="sng" dirty="0"/>
          </a:p>
        </p:txBody>
      </p:sp>
      <p:pic>
        <p:nvPicPr>
          <p:cNvPr id="7" name="Picture 6" descr="figure13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3" b="64147"/>
          <a:stretch/>
        </p:blipFill>
        <p:spPr>
          <a:xfrm>
            <a:off x="6129195" y="499868"/>
            <a:ext cx="2953221" cy="2458815"/>
          </a:xfrm>
          <a:prstGeom prst="rect">
            <a:avLst/>
          </a:prstGeom>
        </p:spPr>
      </p:pic>
      <p:pic>
        <p:nvPicPr>
          <p:cNvPr id="8" name="Picture 7" descr="figure13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7" b="66117"/>
          <a:stretch/>
        </p:blipFill>
        <p:spPr>
          <a:xfrm>
            <a:off x="6043294" y="2972194"/>
            <a:ext cx="2979746" cy="2323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87340" y="5359302"/>
            <a:ext cx="263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a) Surface temperature change at the end of 21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century.</a:t>
            </a:r>
          </a:p>
          <a:p>
            <a:r>
              <a:rPr lang="en-US" sz="1200" dirty="0" smtClean="0"/>
              <a:t> </a:t>
            </a:r>
            <a:r>
              <a:rPr lang="en-US" sz="1200" dirty="0"/>
              <a:t>b</a:t>
            </a:r>
            <a:r>
              <a:rPr lang="en-US" sz="1200" dirty="0" smtClean="0"/>
              <a:t>) Percentage of precipitation change at the end of 21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century.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696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239</Words>
  <Application>Microsoft Macintosh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7</cp:revision>
  <dcterms:created xsi:type="dcterms:W3CDTF">2014-08-26T17:49:42Z</dcterms:created>
  <dcterms:modified xsi:type="dcterms:W3CDTF">2014-08-26T18:38:45Z</dcterms:modified>
</cp:coreProperties>
</file>