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2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3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4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0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8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8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1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2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6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1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0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CDBCA-2620-8642-B5D5-59ECBB0DEBA7}" type="datetimeFigureOut">
              <a:rPr lang="en-US" smtClean="0"/>
              <a:t>6/23/14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5E234-8C03-AC4B-9E4C-FB3AD9E40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1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1143000"/>
            <a:ext cx="4114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Coupled ice-sheet/climate models require a suite of self-consistent restarts for climate change simulations that include an internal ice sheet memory of past climate.  Here we develop a technique to generate an ice sheet model initial condition that satisfies these constraints.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14400" y="152400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A technique for generating consistent ice sheet initial conditions for coupled ice-sheet/climate models</a:t>
            </a:r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343400" y="3770055"/>
            <a:ext cx="4648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sz="2000" dirty="0" smtClean="0"/>
              <a:t>Transient spin-up improved internal ice sheet state from incorporation of past climate history, but also remained consistent with simulated climate forcing.  This spin-up approach is thus able to generate self-consistent ice-sheet/climate restart conditions for coupled simulations.</a:t>
            </a:r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6400800"/>
            <a:ext cx="66294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b="1" dirty="0"/>
              <a:t>Fyke, J.G., </a:t>
            </a:r>
            <a:r>
              <a:rPr lang="en-US" sz="1000" b="1" dirty="0" smtClean="0"/>
              <a:t>W.J. Sacks, W.H. Lipscomb (2014): </a:t>
            </a:r>
            <a:r>
              <a:rPr lang="en-US" sz="1000" b="1" dirty="0"/>
              <a:t>A technique for generating consistent ice sheet initial conditions for coupled ice-sheet/climate models</a:t>
            </a:r>
            <a:r>
              <a:rPr lang="en-US" sz="1000" b="1" dirty="0" smtClean="0"/>
              <a:t>.  </a:t>
            </a:r>
            <a:r>
              <a:rPr lang="en-US" sz="1000" b="1" dirty="0" err="1" smtClean="0"/>
              <a:t>Geoscientific</a:t>
            </a:r>
            <a:r>
              <a:rPr lang="en-US" sz="1000" b="1" dirty="0" smtClean="0"/>
              <a:t> Model Development, </a:t>
            </a:r>
            <a:r>
              <a:rPr lang="en-US" sz="1000" b="1" dirty="0" err="1"/>
              <a:t>doi</a:t>
            </a:r>
            <a:r>
              <a:rPr lang="en-US" sz="1000" b="1" dirty="0" smtClean="0"/>
              <a:t>: </a:t>
            </a:r>
            <a:r>
              <a:rPr lang="nl-NL" sz="1000" b="1" dirty="0"/>
              <a:t>10.5194/gmdd-6-2491-2013</a:t>
            </a:r>
            <a:r>
              <a:rPr lang="en-US" sz="1000" b="1" dirty="0" smtClean="0"/>
              <a:t>.</a:t>
            </a:r>
            <a:endParaRPr lang="en-US" sz="1000" b="1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3352800"/>
            <a:ext cx="396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Used </a:t>
            </a:r>
            <a:r>
              <a:rPr lang="en-US" dirty="0"/>
              <a:t>g</a:t>
            </a:r>
            <a:r>
              <a:rPr lang="en-US" dirty="0" smtClean="0"/>
              <a:t>lacial, mid-Holocene and preindustrial climate simulations to create end-member ice sheet </a:t>
            </a:r>
            <a:r>
              <a:rPr lang="en-US" dirty="0" err="1" smtClean="0"/>
              <a:t>forcings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Interpolated between end-members using ice-core-derived weighting, to drive long transient CISM simulation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Assessed improvement of transient spin-up approach relative to standard equilibrium spin-up simulation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3400" y="3276600"/>
            <a:ext cx="464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 smtClean="0"/>
              <a:t>Impact of transient spin-up technique on internal Greenland Ice Sheet temperatures.  The blue region highlights the more accurate portrayal of cold interior ice due to incorporation of a transient climate history in the spin-up procedure.</a:t>
            </a:r>
            <a:endParaRPr lang="en-US" sz="1000" dirty="0"/>
          </a:p>
        </p:txBody>
      </p:sp>
      <p:pic>
        <p:nvPicPr>
          <p:cNvPr id="4" name="Picture 3" descr="Screen Shot 2014-04-24 at 1.31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295400"/>
            <a:ext cx="2322786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317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G. Fyke</dc:creator>
  <cp:lastModifiedBy>Jeremy G. Fyke</cp:lastModifiedBy>
  <cp:revision>1</cp:revision>
  <dcterms:created xsi:type="dcterms:W3CDTF">2014-06-23T16:39:41Z</dcterms:created>
  <dcterms:modified xsi:type="dcterms:W3CDTF">2014-06-23T16:40:20Z</dcterms:modified>
</cp:coreProperties>
</file>