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2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8" d="100"/>
          <a:sy n="158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2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0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0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5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5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5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8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3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8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1BC5-64B7-0F49-AB3A-72B2CE99AF3F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7119-2158-3B47-A987-C42C7F4E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8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dx.doi.org/10.1002/2015JC011558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048" y="22552"/>
            <a:ext cx="8223677" cy="592568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 smtClean="0"/>
              <a:t>Quantifying uncertainty and sensitivity in sea ice models</a:t>
            </a:r>
            <a:endParaRPr lang="en-US" sz="2600" b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6960" y="810290"/>
            <a:ext cx="4351858" cy="269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15000"/>
              </a:spcBef>
            </a:pPr>
            <a:r>
              <a:rPr lang="en-US" sz="2000" b="1" dirty="0"/>
              <a:t>Objective</a:t>
            </a:r>
          </a:p>
          <a:p>
            <a:pPr>
              <a:spcBef>
                <a:spcPct val="15000"/>
              </a:spcBef>
            </a:pPr>
            <a:r>
              <a:rPr lang="en-US" dirty="0" smtClean="0"/>
              <a:t>The Los Alamos Sea Ice model has a number of input parameters for which accurate values are not always well established. </a:t>
            </a:r>
            <a:r>
              <a:rPr lang="en-US" sz="1800" dirty="0" smtClean="0"/>
              <a:t>We conduct a variance-based sensitivity analysis </a:t>
            </a:r>
            <a:r>
              <a:rPr lang="en-US" dirty="0" smtClean="0"/>
              <a:t>of hemispheric sea ice properties to 39 input parameters. The method accounts for non-linear and non-additive effects in the model.</a:t>
            </a:r>
            <a:endParaRPr lang="en-US" sz="18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1230" y="3124872"/>
            <a:ext cx="4809481" cy="2943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Sample entire high dimensional parametric space using </a:t>
            </a:r>
            <a:r>
              <a:rPr lang="en-US" dirty="0" err="1" smtClean="0"/>
              <a:t>Sobol</a:t>
            </a:r>
            <a:r>
              <a:rPr lang="en-US" dirty="0" smtClean="0"/>
              <a:t>’ sequences and fitting </a:t>
            </a:r>
            <a:r>
              <a:rPr lang="en-US" dirty="0" smtClean="0"/>
              <a:t>a fast </a:t>
            </a:r>
            <a:r>
              <a:rPr lang="en-US" dirty="0" smtClean="0"/>
              <a:t>statistical emulator for sea ice volume, area, and extent.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Determine sensitivity indices (main and total effects) from variance decomposition and apportion output uncertainty to input parameters.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Determine main effects and second order interactions using generalized additive models.</a:t>
            </a:r>
          </a:p>
          <a:p>
            <a:pPr>
              <a:spcBef>
                <a:spcPct val="15000"/>
              </a:spcBef>
            </a:pPr>
            <a:endParaRPr lang="en-US" sz="1800" dirty="0"/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4673759" y="4392084"/>
            <a:ext cx="4658125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dirty="0" smtClean="0"/>
              <a:t>We identified the most important parameters driving </a:t>
            </a:r>
            <a:r>
              <a:rPr lang="en-US" dirty="0" smtClean="0"/>
              <a:t>uncertainty in </a:t>
            </a:r>
            <a:r>
              <a:rPr lang="en-US" dirty="0" smtClean="0"/>
              <a:t>CICE (standalone mode), </a:t>
            </a:r>
            <a:r>
              <a:rPr lang="en-US" dirty="0" smtClean="0"/>
              <a:t>and </a:t>
            </a:r>
            <a:r>
              <a:rPr lang="en-US" dirty="0" smtClean="0"/>
              <a:t>determined non</a:t>
            </a:r>
            <a:r>
              <a:rPr lang="en-US" dirty="0" smtClean="0"/>
              <a:t>-linear and non-additive functional relationships with hemispheric sea ice quantities. </a:t>
            </a:r>
            <a:r>
              <a:rPr lang="en-US" dirty="0" smtClean="0"/>
              <a:t>The results are useful </a:t>
            </a:r>
            <a:r>
              <a:rPr lang="en-US" dirty="0" smtClean="0"/>
              <a:t>to guide research </a:t>
            </a:r>
            <a:r>
              <a:rPr lang="en-US" dirty="0" smtClean="0"/>
              <a:t>and </a:t>
            </a:r>
            <a:r>
              <a:rPr lang="en-US" dirty="0" smtClean="0"/>
              <a:t>calibration activities.</a:t>
            </a:r>
          </a:p>
          <a:p>
            <a:pPr algn="ctr"/>
            <a:endParaRPr lang="en-US" sz="20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6663169" y="740885"/>
            <a:ext cx="2428781" cy="3688257"/>
            <a:chOff x="6663169" y="740885"/>
            <a:chExt cx="2428781" cy="3688257"/>
          </a:xfrm>
        </p:grpSpPr>
        <p:pic>
          <p:nvPicPr>
            <p:cNvPr id="9" name="Picture 8" descr="maineffects_4highligh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3169" y="740885"/>
              <a:ext cx="2428781" cy="287333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832129" y="3598145"/>
              <a:ext cx="22357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820B1"/>
                  </a:solidFill>
                </a:rPr>
                <a:t>Main effects indicating first order functional relationships between parameters and September sea ice volume.</a:t>
              </a:r>
              <a:endParaRPr lang="en-US" sz="1200" dirty="0">
                <a:solidFill>
                  <a:srgbClr val="C820B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38818" y="738432"/>
            <a:ext cx="2033488" cy="3757664"/>
            <a:chOff x="4538818" y="869485"/>
            <a:chExt cx="2033488" cy="375766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r="37621"/>
            <a:stretch/>
          </p:blipFill>
          <p:spPr>
            <a:xfrm>
              <a:off x="4538818" y="869485"/>
              <a:ext cx="2033487" cy="375766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509506" y="3237553"/>
              <a:ext cx="1062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C820B1"/>
                  </a:solidFill>
                </a:rPr>
                <a:t>Total and main effects indices of minimum ice volume in the Northern Hemisphere.</a:t>
              </a:r>
              <a:endParaRPr lang="en-US" sz="1100" dirty="0">
                <a:solidFill>
                  <a:srgbClr val="C820B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86960" y="6441369"/>
            <a:ext cx="8793352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100" i="1" dirty="0"/>
              <a:t>Urrego-Blanco, J. R., N. M. Urban, E. C. </a:t>
            </a:r>
            <a:r>
              <a:rPr lang="en-US" sz="1100" i="1" dirty="0" err="1"/>
              <a:t>Hunke</a:t>
            </a:r>
            <a:r>
              <a:rPr lang="en-US" sz="1100" i="1" dirty="0"/>
              <a:t>, A. K. Turner, and N. Jeffery (2016), Uncertainty quantification and global sensitivity analysis of the Los Alamos sea ice model, J. </a:t>
            </a:r>
            <a:r>
              <a:rPr lang="en-US" sz="1100" i="1" dirty="0" err="1"/>
              <a:t>Geophys</a:t>
            </a:r>
            <a:r>
              <a:rPr lang="en-US" sz="1100" i="1" dirty="0"/>
              <a:t>. Res. Oceans, 121, 2709–2732, doi:</a:t>
            </a:r>
            <a:r>
              <a:rPr lang="en-US" sz="1100" i="1" dirty="0">
                <a:hlinkClick r:id="rId4" tooltip="Link to external resource: 10.1002/2015JC011558"/>
              </a:rPr>
              <a:t>10.1002/2015JC011558</a:t>
            </a:r>
            <a:r>
              <a:rPr lang="en-US" sz="1100" i="1" dirty="0"/>
              <a:t>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57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267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Quantifying uncertainty and sensitivity in sea ice models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uncertainty and sensitivity in sea ice models</dc:title>
  <dc:creator>Jorge Urrego Blanco</dc:creator>
  <cp:lastModifiedBy>Jorge Urrego Blanco</cp:lastModifiedBy>
  <cp:revision>40</cp:revision>
  <dcterms:created xsi:type="dcterms:W3CDTF">2016-06-13T15:49:38Z</dcterms:created>
  <dcterms:modified xsi:type="dcterms:W3CDTF">2016-06-13T18:12:12Z</dcterms:modified>
</cp:coreProperties>
</file>