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5/24/2016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11269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Improving Our Fundamental Understanding of the Role of Aerosol-Cloud Interactions in the Climate System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305490"/>
            <a:ext cx="845819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 dirty="0"/>
              <a:t>J. Seinfeld , C. S. Bretherton, K. S. </a:t>
            </a:r>
            <a:r>
              <a:rPr lang="en-US" sz="1000" dirty="0" err="1"/>
              <a:t>Carslaw</a:t>
            </a:r>
            <a:r>
              <a:rPr lang="en-US" sz="1000" dirty="0"/>
              <a:t>, H. Coe, et al., “Improving Our Fundamental Understanding of the Role of Aerosol-Cloud Interactions in the Climate System.” </a:t>
            </a:r>
            <a:r>
              <a:rPr lang="en-US" sz="1000" i="1" dirty="0"/>
              <a:t>Proceedings of the National Academy of Sciences</a:t>
            </a:r>
            <a:r>
              <a:rPr lang="en-US" sz="1000" dirty="0"/>
              <a:t> </a:t>
            </a:r>
            <a:r>
              <a:rPr lang="en-US" sz="1000" b="1" dirty="0"/>
              <a:t>113</a:t>
            </a:r>
            <a:r>
              <a:rPr lang="en-US" sz="1000" dirty="0"/>
              <a:t>(21): 5781-5790. (2016) [DOI:10.1073/pnas.1514043113] 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648200" y="5572780"/>
            <a:ext cx="43785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Mechanism by which ice nucleating particles (INP) affect clouds and the Earth’s energy balance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76200" y="4724400"/>
            <a:ext cx="48767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990600"/>
            <a:ext cx="4038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Define a strategy for reducing uncertainty in estimates of aerosol effects on cloud radiative forcing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Convene a </a:t>
            </a:r>
            <a:r>
              <a:rPr lang="en-US" sz="1600" dirty="0" err="1"/>
              <a:t>Sackler</a:t>
            </a:r>
            <a:r>
              <a:rPr lang="en-US" sz="1600" dirty="0"/>
              <a:t> Colloquium on “Improving Our Fundamental Understanding of the Role of Aerosol- Cloud Interactions in the Climate </a:t>
            </a:r>
            <a:r>
              <a:rPr lang="en-US" sz="1600" dirty="0" smtClean="0"/>
              <a:t>System” 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Manuscripts published in </a:t>
            </a:r>
            <a:r>
              <a:rPr lang="en-US" altLang="en-US" sz="1600" i="1" dirty="0" smtClean="0"/>
              <a:t>Proceedings of the National Academy of Sciences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Summarize findings in an overview manuscript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A path forward involving planned field experiments, improved understanding of aerosol-cloud interactions from cloud-scale modeling, multi-scale global modeling, and multi-scale analysis of simulations and data </a:t>
            </a:r>
            <a:endParaRPr lang="en-US" altLang="en-US" sz="1600" dirty="0"/>
          </a:p>
          <a:p>
            <a:pPr marL="0" indent="0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229380"/>
            <a:ext cx="4495800" cy="422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7CF67-6BA6-4A1E-B8C5-B07E490E2EDB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98b00cf3-a6ce-40de-8923-f140beb786e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12667</TotalTime>
  <Words>174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79</cp:revision>
  <cp:lastPrinted>2011-05-11T17:30:12Z</cp:lastPrinted>
  <dcterms:created xsi:type="dcterms:W3CDTF">2014-01-03T21:30:52Z</dcterms:created>
  <dcterms:modified xsi:type="dcterms:W3CDTF">2016-05-24T21:02:56Z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