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9A2F0-0FF2-4944-9672-A216E1CC96C2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AD99-D626-1544-AD57-BD1B518A0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2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AD99-D626-1544-AD57-BD1B518A09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3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6861-96BA-954D-B4CD-853598483BAE}" type="datetimeFigureOut">
              <a:rPr lang="en-US" smtClean="0"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B4AC-FFE3-7C4D-9298-EBEA9677B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11975" y="1520115"/>
            <a:ext cx="1385055" cy="9509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Trop. Dynamics</a:t>
            </a:r>
            <a:endParaRPr lang="en-US" sz="1200" dirty="0"/>
          </a:p>
        </p:txBody>
      </p:sp>
      <p:sp>
        <p:nvSpPr>
          <p:cNvPr id="48" name="Oval 47"/>
          <p:cNvSpPr/>
          <p:nvPr/>
        </p:nvSpPr>
        <p:spPr>
          <a:xfrm>
            <a:off x="7440091" y="1489199"/>
            <a:ext cx="1385055" cy="9509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Trop. </a:t>
            </a:r>
            <a:r>
              <a:rPr lang="en-US" sz="1200" dirty="0"/>
              <a:t> </a:t>
            </a:r>
            <a:r>
              <a:rPr lang="en-US" sz="1200" dirty="0" smtClean="0"/>
              <a:t>Ozone Chemistry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7322254" y="67028"/>
            <a:ext cx="1725474" cy="2416047"/>
          </a:xfrm>
          <a:prstGeom prst="rect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3" name="Down Arrow 12"/>
          <p:cNvSpPr/>
          <p:nvPr/>
        </p:nvSpPr>
        <p:spPr>
          <a:xfrm flipV="1">
            <a:off x="5191777" y="1134606"/>
            <a:ext cx="292237" cy="57616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873813" y="1157467"/>
            <a:ext cx="292237" cy="57616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011810" y="1077701"/>
            <a:ext cx="292237" cy="57616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0254" y="1144865"/>
            <a:ext cx="589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027003" y="882052"/>
            <a:ext cx="1279009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38587" y="115230"/>
            <a:ext cx="1493915" cy="10365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Strat. O</a:t>
            </a:r>
            <a:r>
              <a:rPr lang="en-US" sz="1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Chemistry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02487" y="95391"/>
            <a:ext cx="1725474" cy="2416047"/>
          </a:xfrm>
          <a:prstGeom prst="rect">
            <a:avLst/>
          </a:prstGeom>
          <a:solidFill>
            <a:schemeClr val="lt1">
              <a:alpha val="1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4385388" y="111251"/>
            <a:ext cx="1563658" cy="9509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Strat. Dynamics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35125" y="443847"/>
            <a:ext cx="1276165" cy="19761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67568" y="135552"/>
            <a:ext cx="88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Transport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3422" y="960199"/>
            <a:ext cx="161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Radiative processes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&amp;  Temperature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0585" y="1041804"/>
            <a:ext cx="2239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Wave propagation;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Wave-mean flow interaction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8" name="Picture 37" descr="SciDa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1" y="1040069"/>
            <a:ext cx="3175118" cy="5451956"/>
          </a:xfrm>
          <a:prstGeom prst="rect">
            <a:avLst/>
          </a:prstGeom>
        </p:spPr>
      </p:pic>
      <p:pic>
        <p:nvPicPr>
          <p:cNvPr id="42" name="Picture 4" descr="http://outreach.scidac.gov/scidac-overview/init/static/images/newSciDAC-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5" y="6474838"/>
            <a:ext cx="1516382" cy="39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3150197" y="2527880"/>
            <a:ext cx="580986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research is the first to examine how O</a:t>
            </a:r>
            <a:r>
              <a:rPr lang="en-US" sz="1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production perturbed within its uncertainty range through O</a:t>
            </a:r>
            <a:r>
              <a:rPr lang="en-US" sz="1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cross sections in Hertzberg Continuum can change the behavior of stratospheric temperature and circulation on time scales from the annual cycle to interannual variability.  For the lower range of O</a:t>
            </a:r>
            <a:r>
              <a:rPr lang="en-US" sz="1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cross sections (-30%), we find increased static stability or stratification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tropopause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(left figure, top panels).  As a consequence,  it changes the dynamical coupling  between the stratosphere and troposphere (left figure, bottom panels).  The static stability, which is sensitive to the O</a:t>
            </a:r>
            <a:r>
              <a:rPr lang="en-US" sz="1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 above the tropical tropopause, is a barrier for not only wave propagation but also the exchange of greenhouse gases between stratosphere and troposphere.  In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to basic chemical uncertainties, other factors affecting the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tropopause O</a:t>
            </a:r>
            <a:r>
              <a:rPr lang="en-US" sz="1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include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cross-tropopause flux of very short lived bromine or iodine compounds from anthropogenic or oceanic sources.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the UCI fast-JX code into CESM CAM5 as part of the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SciDAC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 enabled this study. This research was supported by the Office of Science (BER) and Lawrence Livermore National Laboratory (LLNL), U.S. Department of Energy under contracts DE-AC52-07NA27344, DE-AC02-05CH11231 (LLNL authors), and DE-SC0007021 (all authors). The numerical simulations were carried out using resources of the National Energy Research Scientific Computing Center (NERSC) at LLNL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33" y="180499"/>
            <a:ext cx="4320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of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stratospheric dynamics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</a:t>
            </a:r>
            <a:r>
              <a:rPr lang="en-US" sz="14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J.Hsu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(UCI), </a:t>
            </a:r>
            <a:r>
              <a:rPr lang="en-US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M.Prather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(UCI), </a:t>
            </a:r>
            <a:r>
              <a:rPr lang="en-US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D.Bergmann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(LLNL), 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Cameron-Smith (LLNL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nl-NL" sz="1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nl-NL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Geophys. Res. Atmos., 118</a:t>
            </a:r>
            <a:r>
              <a:rPr lang="nl-N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8984–8999, doi:10.1002/jgrd.50689 </a:t>
            </a:r>
            <a:r>
              <a:rPr lang="nl-NL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  <a:endParaRPr lang="nl-N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0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4163</TotalTime>
  <Words>347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>Univerisity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of Stratospheric Dynamics to Uncertainty in O3 Production</dc:title>
  <dc:creator>Juno Hsu</dc:creator>
  <cp:lastModifiedBy>Juno Hsu</cp:lastModifiedBy>
  <cp:revision>67</cp:revision>
  <dcterms:created xsi:type="dcterms:W3CDTF">2013-11-26T01:32:26Z</dcterms:created>
  <dcterms:modified xsi:type="dcterms:W3CDTF">2013-12-04T19:05:13Z</dcterms:modified>
</cp:coreProperties>
</file>