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6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6/3/15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9144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/>
              <a:t>Diagnosing </a:t>
            </a:r>
            <a:r>
              <a:rPr lang="en-US" sz="2400" b="1" dirty="0" smtClean="0"/>
              <a:t>ocean mixing via </a:t>
            </a:r>
            <a:r>
              <a:rPr lang="en-US" sz="2400" b="1" dirty="0" err="1"/>
              <a:t>Lagrangian</a:t>
            </a:r>
            <a:r>
              <a:rPr lang="en-US" sz="2400" b="1" dirty="0"/>
              <a:t> </a:t>
            </a:r>
            <a:r>
              <a:rPr lang="en-US" sz="2400" b="1" dirty="0" smtClean="0"/>
              <a:t>particle </a:t>
            </a:r>
            <a:r>
              <a:rPr lang="en-US" sz="2400" b="1" dirty="0"/>
              <a:t>Tracking (LIGHT)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6172200"/>
            <a:ext cx="83058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en-US" sz="1000" b="1" dirty="0" smtClean="0"/>
              <a:t>P.J</a:t>
            </a:r>
            <a:r>
              <a:rPr lang="en-US" sz="1000" b="1" dirty="0"/>
              <a:t>. Wolfram, T.D. </a:t>
            </a:r>
            <a:r>
              <a:rPr lang="en-US" sz="1000" b="1" dirty="0" err="1"/>
              <a:t>Ringler</a:t>
            </a:r>
            <a:r>
              <a:rPr lang="en-US" sz="1000" b="1" dirty="0"/>
              <a:t>, M.E. </a:t>
            </a:r>
            <a:r>
              <a:rPr lang="en-US" sz="1000" b="1" dirty="0" err="1"/>
              <a:t>Maltrud</a:t>
            </a:r>
            <a:r>
              <a:rPr lang="en-US" sz="1000" b="1" dirty="0"/>
              <a:t>, D.W. Jacobsen, and M.R. </a:t>
            </a:r>
            <a:r>
              <a:rPr lang="en-US" sz="1000" b="1" dirty="0" smtClean="0"/>
              <a:t>Petersen, 2015. </a:t>
            </a:r>
            <a:r>
              <a:rPr lang="en-US" sz="1000" b="1" dirty="0"/>
              <a:t>Diagnosing </a:t>
            </a:r>
            <a:r>
              <a:rPr lang="en-US" sz="1000" b="1" dirty="0" err="1"/>
              <a:t>isopycnal</a:t>
            </a:r>
            <a:r>
              <a:rPr lang="en-US" sz="1000" b="1" dirty="0"/>
              <a:t> diffusivity in an eddying, idealized mid-latitude ocean basin via </a:t>
            </a:r>
            <a:r>
              <a:rPr lang="en-US" sz="1000" b="1" dirty="0" err="1"/>
              <a:t>Lagrangian</a:t>
            </a:r>
            <a:r>
              <a:rPr lang="en-US" sz="1000" b="1" dirty="0"/>
              <a:t> In-situ, Global, High-performance particle Tracking (LIGHT), </a:t>
            </a:r>
            <a:r>
              <a:rPr lang="en-US" sz="1000" b="1" i="1" dirty="0"/>
              <a:t>Journal of Physical Oceanography</a:t>
            </a:r>
            <a:r>
              <a:rPr lang="en-US" sz="1000" b="1" dirty="0"/>
              <a:t>, </a:t>
            </a:r>
            <a:r>
              <a:rPr lang="en-US" sz="1000" b="1" dirty="0" err="1" smtClean="0"/>
              <a:t>doi</a:t>
            </a:r>
            <a:r>
              <a:rPr lang="en-US" sz="1000" b="1" dirty="0" smtClean="0"/>
              <a:t>: </a:t>
            </a:r>
            <a:r>
              <a:rPr lang="en-US" sz="1000" b="1" dirty="0" smtClean="0"/>
              <a:t>10.1175/JPO-D-14-0260.1</a:t>
            </a:r>
            <a:r>
              <a:rPr lang="en-US" sz="1000" b="1" dirty="0" smtClean="0"/>
              <a:t>.</a:t>
            </a:r>
            <a:endParaRPr lang="en-US" sz="1000" b="1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838200"/>
            <a:ext cx="3124200" cy="2453903"/>
          </a:xfrm>
          <a:prstGeom prst="rect">
            <a:avLst/>
          </a:prstGeom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28600" y="6858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</a:p>
          <a:p>
            <a:pPr marL="231775" indent="-231775">
              <a:spcBef>
                <a:spcPct val="15000"/>
              </a:spcBef>
            </a:pPr>
            <a:r>
              <a:rPr lang="en-US" sz="1800" dirty="0"/>
              <a:t>   </a:t>
            </a:r>
            <a:r>
              <a:rPr lang="en-US" dirty="0" smtClean="0"/>
              <a:t>Diagnose ocean mixing via diffusivity to better understand tracer ventilation and heat transport at </a:t>
            </a:r>
            <a:r>
              <a:rPr lang="en-US" dirty="0" smtClean="0"/>
              <a:t>high </a:t>
            </a:r>
            <a:r>
              <a:rPr lang="en-US" dirty="0" smtClean="0"/>
              <a:t>latitude. Diffusivity is also needed to develop improved parameterizations of ocean mixing.</a:t>
            </a:r>
            <a:endParaRPr lang="en-US" sz="1800" dirty="0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52400" y="2819400"/>
            <a:ext cx="3962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Developed a </a:t>
            </a:r>
            <a:r>
              <a:rPr lang="en-US" dirty="0" err="1" smtClean="0"/>
              <a:t>Lagrangian</a:t>
            </a:r>
            <a:r>
              <a:rPr lang="en-US" dirty="0" smtClean="0"/>
              <a:t> In-situ, Global, High-performance particle Tracking (LIGHT) analysis module for MPAS-O ocean component of ACME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Diagnosed diffusivity using LIGHT in Simulating Ocean </a:t>
            </a:r>
            <a:r>
              <a:rPr lang="en-US" dirty="0" err="1" smtClean="0"/>
              <a:t>Mesoscale</a:t>
            </a:r>
            <a:r>
              <a:rPr lang="en-US" dirty="0" smtClean="0"/>
              <a:t> Activity (SOMA) idealized ocean basin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LIGHT capable of simulating millions of particles, an order of magnitude improvement over other approaches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4191000" y="3733800"/>
            <a:ext cx="464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Development of LIGHT and method to compute diffusivity paves way for global computation of diffusivity within ACME couple-climate simulations.  Work will also aid development of scalar closure schemes for eddy-permitting ocean model.</a:t>
            </a:r>
          </a:p>
          <a:p>
            <a:pPr algn="ctr"/>
            <a:endParaRPr lang="en-US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53000" y="3124200"/>
            <a:ext cx="35639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Three-dimensional calculated structure of diffusivity. </a:t>
            </a:r>
            <a:endParaRPr lang="en-US" sz="1200" b="1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18853</TotalTime>
  <Words>230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Phillip Wolfram</cp:lastModifiedBy>
  <cp:revision>66</cp:revision>
  <dcterms:created xsi:type="dcterms:W3CDTF">2010-09-02T17:02:09Z</dcterms:created>
  <dcterms:modified xsi:type="dcterms:W3CDTF">2015-06-16T15:54:59Z</dcterms:modified>
</cp:coreProperties>
</file>