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F0E8F-6DA7-4D44-8372-B6F58C5664F6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A5C28-5A3D-4B2B-B7D0-E475AB920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23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1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3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8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9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9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8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1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3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7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4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0299-F539-4D25-81E5-1BAE6CCED081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31E55-6CBC-4747-B334-3E39B8B9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2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1" y="3048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Preparing for the Next Phase of CMIP</a:t>
            </a:r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1755652" y="3508248"/>
            <a:ext cx="5480299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" name="Straight Connector 4"/>
          <p:cNvCxnSpPr/>
          <p:nvPr/>
        </p:nvCxnSpPr>
        <p:spPr>
          <a:xfrm>
            <a:off x="152400" y="3657600"/>
            <a:ext cx="891540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04800" y="875199"/>
            <a:ext cx="39624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Objectives: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Report on outcome of an Aspen Global Change Institute workshop (sponsored, in part, by DOE)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Propose a reorganization of WCRP-endorsed model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intercomparison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activities.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Invite community input on the design of CMIP6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657600"/>
            <a:ext cx="419100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Summary: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CMIP panel will oversee benchmark “DECK” experiments that will be performed whenever a new model version is developed and will endorse additional MIPs whose aims fit in with the WCRP's "Grand Challenges".  A small subset of the endorsed-MIP experiments would be selected, along with the DECK, to constitute CMIP6. </a:t>
            </a:r>
            <a:endParaRPr kumimoji="0" lang="en-US" sz="18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962400"/>
            <a:ext cx="45720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Impact: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 more flexible and manageable CMIP will allow it to evolve in response to new science questions and potentially could reduce the strain on modeling groups in meeting CMIP deadlines. </a:t>
            </a:r>
            <a:endParaRPr kumimoji="0" lang="en-US" sz="20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0728" y="6306924"/>
            <a:ext cx="5810872" cy="40011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Reference: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G. A. </a:t>
            </a:r>
            <a:r>
              <a:rPr kumimoji="0" 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Meehl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, R. Moss, K. E. Taylor, V. </a:t>
            </a:r>
            <a:r>
              <a:rPr kumimoji="0" 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Eyring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, R. J. Stouffer, S. Bony, and B. Stevens:  Climate Model </a:t>
            </a:r>
            <a:r>
              <a:rPr kumimoji="0" lang="en-US" sz="1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Intercomparisons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Preparing for the Next Phase.  </a:t>
            </a:r>
            <a:r>
              <a: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EOS Trans. AGU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, 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95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, doi:10.1002/2014EO090001 2014.</a:t>
            </a:r>
            <a:endParaRPr kumimoji="0" lang="en-US" sz="10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Picture 9" descr="CMIP6_Organigramm_VS5a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27" t="14270" r="22830" b="13012"/>
          <a:stretch/>
        </p:blipFill>
        <p:spPr>
          <a:xfrm>
            <a:off x="5486400" y="112259"/>
            <a:ext cx="3215052" cy="324054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48200" y="3242846"/>
            <a:ext cx="441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Proposed design of CMIP6. </a:t>
            </a:r>
          </a:p>
        </p:txBody>
      </p:sp>
    </p:spTree>
    <p:extLst>
      <p:ext uri="{BB962C8B-B14F-4D97-AF65-F5344CB8AC3E}">
        <p14:creationId xmlns:p14="http://schemas.microsoft.com/office/powerpoint/2010/main" val="406816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2014-12-08T22:21:56Z</dcterms:created>
  <dcterms:modified xsi:type="dcterms:W3CDTF">2014-12-08T22:22:36Z</dcterms:modified>
</cp:coreProperties>
</file>