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57A30-EE5A-4D71-92F0-2AD850625164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54378-6D4C-4EF9-BBC9-A6AF8131B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4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6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3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4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9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2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6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3D0-418D-45E7-8B47-3F122D1BB26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D0E79-C500-43F5-A3FA-CD617211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0" y="396815"/>
            <a:ext cx="9056771" cy="607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84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2014-12-08T22:46:17Z</dcterms:created>
  <dcterms:modified xsi:type="dcterms:W3CDTF">2014-12-08T22:47:25Z</dcterms:modified>
</cp:coreProperties>
</file>