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60" r:id="rId4"/>
  </p:sldMasterIdLst>
  <p:notesMasterIdLst>
    <p:notesMasterId r:id="rId5"/>
  </p:notesMasterIdLst>
  <p:sldIdLst>
    <p:sldId id="256" r:id="rId6"/>
  </p:sldIdLst>
  <p:sldSz cy="6858000" cx="9144000"/>
  <p:notesSz cy="9296400" cx="70104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presProps.xml" Type="http://schemas.openxmlformats.org/officeDocument/2006/relationships/presProps" Id="rId2"/><Relationship Target="theme/theme3.xml" Type="http://schemas.openxmlformats.org/officeDocument/2006/relationships/theme" Id="rId1"/><Relationship Target="slideMasters/slideMaster1.xml" Type="http://schemas.openxmlformats.org/officeDocument/2006/relationships/slideMaster" Id="rId4"/><Relationship Target="tableStyles.xml" Type="http://schemas.openxmlformats.org/officeDocument/2006/relationships/tableStyles" Id="rId3"/><Relationship Target="slides/slide1.xml" Type="http://schemas.openxmlformats.org/officeDocument/2006/relationships/slide" Id="rId6"/><Relationship Target="notesMasters/notesMaster1.xml" Type="http://schemas.openxmlformats.org/officeDocument/2006/relationships/notesMaster" Id="rId5"/></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64819" cx="3037839"/>
          </a:xfrm>
          <a:prstGeom prst="rect">
            <a:avLst/>
          </a:prstGeom>
          <a:noFill/>
          <a:ln>
            <a:noFill/>
          </a:ln>
        </p:spPr>
        <p:txBody>
          <a:bodyPr bIns="91425" rIns="91425" lIns="91425" tIns="91425" anchor="t" anchorCtr="0"/>
          <a:lstStyle>
            <a:lvl1pPr algn="l" rtl="0" marR="0" indent="0" marL="0">
              <a:defRPr/>
            </a:lvl1pPr>
            <a:lvl2pPr>
              <a:defRPr/>
            </a:lvl2pPr>
            <a:lvl3pPr>
              <a:defRPr/>
            </a:lvl3pPr>
            <a:lvl4pPr>
              <a:defRPr/>
            </a:lvl4pPr>
            <a:lvl5pPr>
              <a:defRPr/>
            </a:lvl5pPr>
            <a:lvl6pPr>
              <a:defRPr/>
            </a:lvl6pPr>
            <a:lvl7pPr>
              <a:defRPr/>
            </a:lvl7pPr>
            <a:lvl8pPr>
              <a:defRPr/>
            </a:lvl8pPr>
            <a:lvl9pPr>
              <a:defRPr/>
            </a:lvl9pPr>
          </a:lstStyle>
          <a:p/>
        </p:txBody>
      </p:sp>
      <p:sp>
        <p:nvSpPr>
          <p:cNvPr id="3" name="Shape 3"/>
          <p:cNvSpPr txBox="1"/>
          <p:nvPr>
            <p:ph idx="10" type="dt"/>
          </p:nvPr>
        </p:nvSpPr>
        <p:spPr>
          <a:xfrm>
            <a:off y="0" x="3970937"/>
            <a:ext cy="464819" cx="3037839"/>
          </a:xfrm>
          <a:prstGeom prst="rect">
            <a:avLst/>
          </a:prstGeom>
          <a:noFill/>
          <a:ln>
            <a:noFill/>
          </a:ln>
        </p:spPr>
        <p:txBody>
          <a:bodyPr bIns="91425" rIns="91425" lIns="91425" tIns="91425" anchor="t" anchorCtr="0"/>
          <a:lstStyle>
            <a:lvl1pPr algn="r" rtl="0" marR="0" indent="0" marL="0">
              <a:defRPr/>
            </a:lvl1pPr>
            <a:lvl2pPr>
              <a:defRPr/>
            </a:lvl2pPr>
            <a:lvl3pPr>
              <a:defRPr/>
            </a:lvl3pPr>
            <a:lvl4pPr>
              <a:defRPr/>
            </a:lvl4pPr>
            <a:lvl5pPr>
              <a:defRPr/>
            </a:lvl5pPr>
            <a:lvl6pPr>
              <a:defRPr/>
            </a:lvl6pPr>
            <a:lvl7pPr>
              <a:defRPr/>
            </a:lvl7pPr>
            <a:lvl8pPr>
              <a:defRPr/>
            </a:lvl8pPr>
            <a:lvl9pPr>
              <a:defRPr/>
            </a:lvl9pPr>
          </a:lstStyle>
          <a:p/>
        </p:txBody>
      </p:sp>
      <p:sp>
        <p:nvSpPr>
          <p:cNvPr id="4" name="Shape 4"/>
          <p:cNvSpPr/>
          <p:nvPr>
            <p:ph idx="3" type="sldImg"/>
          </p:nvPr>
        </p:nvSpPr>
        <p:spPr>
          <a:xfrm>
            <a:off y="696912" x="1181100"/>
            <a:ext cy="3486150" cx="4648199"/>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5" name="Shape 5"/>
          <p:cNvSpPr txBox="1"/>
          <p:nvPr>
            <p:ph idx="1" type="body"/>
          </p:nvPr>
        </p:nvSpPr>
        <p:spPr>
          <a:xfrm>
            <a:off y="4415789" x="701039"/>
            <a:ext cy="4183379" cx="5608319"/>
          </a:xfrm>
          <a:prstGeom prst="rect">
            <a:avLst/>
          </a:prstGeom>
          <a:noFill/>
          <a:ln>
            <a:noFill/>
          </a:ln>
        </p:spPr>
        <p:txBody>
          <a:bodyPr bIns="91425" rIns="91425" lIns="91425" t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6" name="Shape 6"/>
          <p:cNvSpPr txBox="1"/>
          <p:nvPr>
            <p:ph idx="11" type="ftr"/>
          </p:nvPr>
        </p:nvSpPr>
        <p:spPr>
          <a:xfrm>
            <a:off y="8829967" x="0"/>
            <a:ext cy="464819" cx="3037839"/>
          </a:xfrm>
          <a:prstGeom prst="rect">
            <a:avLst/>
          </a:prstGeom>
          <a:noFill/>
          <a:ln>
            <a:noFill/>
          </a:ln>
        </p:spPr>
        <p:txBody>
          <a:bodyPr bIns="91425" rIns="91425" lIns="91425" tIns="91425" anchor="b" anchorCtr="0"/>
          <a:lstStyle>
            <a:lvl1pPr algn="l" rtl="0" marR="0" indent="0" marL="0">
              <a:defRPr/>
            </a:lvl1pPr>
            <a:lvl2pPr>
              <a:defRPr/>
            </a:lvl2pPr>
            <a:lvl3pPr>
              <a:defRPr/>
            </a:lvl3pPr>
            <a:lvl4pPr>
              <a:defRPr/>
            </a:lvl4pPr>
            <a:lvl5pPr>
              <a:defRPr/>
            </a:lvl5pPr>
            <a:lvl6pPr>
              <a:defRPr/>
            </a:lvl6pPr>
            <a:lvl7pPr>
              <a:defRPr/>
            </a:lvl7pPr>
            <a:lvl8pPr>
              <a:defRPr/>
            </a:lvl8pPr>
            <a:lvl9pPr>
              <a:defRPr/>
            </a:lvl9pPr>
          </a:lstStyle>
          <a:p/>
        </p:txBody>
      </p:sp>
      <p:sp>
        <p:nvSpPr>
          <p:cNvPr id="7" name="Shape 7"/>
          <p:cNvSpPr txBox="1"/>
          <p:nvPr>
            <p:ph idx="12" type="sldNum"/>
          </p:nvPr>
        </p:nvSpPr>
        <p:spPr>
          <a:xfrm>
            <a:off y="8829967" x="3970937"/>
            <a:ext cy="464819" cx="3037839"/>
          </a:xfrm>
          <a:prstGeom prst="rect">
            <a:avLst/>
          </a:prstGeom>
          <a:noFill/>
          <a:ln>
            <a:noFill/>
          </a:ln>
        </p:spPr>
        <p:txBody>
          <a:bodyPr bIns="91425" rIns="91425" lIns="91425" tIns="91425" anchor="b" anchorCtr="0"/>
          <a:lstStyle>
            <a:lvl1pPr algn="r" rtl="0" marR="0" indent="0" marL="0">
              <a:defRPr/>
            </a:lvl1pPr>
            <a:lvl2pPr algn="l" rtl="0" marR="0" indent="0" marL="0">
              <a:defRPr/>
            </a:lvl2pPr>
            <a:lvl3pPr algn="l" rtl="0" marR="0" indent="0" marL="0">
              <a:defRPr/>
            </a:lvl3pPr>
            <a:lvl4pPr algn="l" rtl="0" marR="0" indent="0" marL="0">
              <a:defRPr/>
            </a:lvl4pPr>
            <a:lvl5pPr algn="l" rtl="0" marR="0" indent="0" marL="0">
              <a:defRPr/>
            </a:lvl5pPr>
            <a:lvl6pPr algn="l" rtl="0" marR="0" indent="0" marL="0">
              <a:defRPr/>
            </a:lvl6pPr>
            <a:lvl7pPr algn="l" rtl="0" marR="0" indent="0" marL="0">
              <a:defRPr/>
            </a:lvl7pPr>
            <a:lvl8pPr algn="l" rtl="0" marR="0" indent="0" marL="0">
              <a:defRPr/>
            </a:lvl8pPr>
            <a:lvl9pPr algn="l" rtl="0" marR="0" indent="0" marL="0">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8" name="Shape 108"/>
        <p:cNvGrpSpPr/>
        <p:nvPr/>
      </p:nvGrpSpPr>
      <p:grpSpPr>
        <a:xfrm>
          <a:off y="0" x="0"/>
          <a:ext cy="0" cx="0"/>
          <a:chOff y="0" x="0"/>
          <a:chExt cy="0" cx="0"/>
        </a:xfrm>
      </p:grpSpPr>
      <p:sp>
        <p:nvSpPr>
          <p:cNvPr id="109" name="Shape 109"/>
          <p:cNvSpPr/>
          <p:nvPr>
            <p:ph idx="2" type="sldImg"/>
          </p:nvPr>
        </p:nvSpPr>
        <p:spPr>
          <a:xfrm>
            <a:off y="696912" x="1181100"/>
            <a:ext cy="3486150" cx="4648199"/>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110" name="Shape 110"/>
          <p:cNvSpPr txBox="1"/>
          <p:nvPr>
            <p:ph idx="1" type="body"/>
          </p:nvPr>
        </p:nvSpPr>
        <p:spPr>
          <a:xfrm>
            <a:off y="4415789" x="701039"/>
            <a:ext cy="4183379" cx="5608319"/>
          </a:xfrm>
          <a:prstGeom prst="rect">
            <a:avLst/>
          </a:prstGeom>
          <a:noFill/>
          <a:ln>
            <a:noFill/>
          </a:ln>
        </p:spPr>
        <p:txBody>
          <a:bodyPr bIns="46575" rIns="93175" lIns="93175" tIns="46575" anchor="t" anchorCtr="0">
            <a:noAutofit/>
          </a:bodyPr>
          <a:lstStyle/>
          <a:p/>
        </p:txBody>
      </p:sp>
      <p:sp>
        <p:nvSpPr>
          <p:cNvPr id="111" name="Shape 111"/>
          <p:cNvSpPr txBox="1"/>
          <p:nvPr>
            <p:ph idx="12" type="sldNum"/>
          </p:nvPr>
        </p:nvSpPr>
        <p:spPr>
          <a:xfrm>
            <a:off y="8829967" x="3970937"/>
            <a:ext cy="464819" cx="3037839"/>
          </a:xfrm>
          <a:prstGeom prst="rect">
            <a:avLst/>
          </a:prstGeom>
          <a:noFill/>
          <a:ln>
            <a:noFill/>
          </a:ln>
        </p:spPr>
        <p:txBody>
          <a:bodyPr bIns="46575" rIns="93175" lIns="93175" tIns="46575" anchor="b" anchorCtr="0">
            <a:noAutofit/>
          </a:bodyPr>
          <a:lstStyle/>
          <a:p>
            <a:pPr algn="r" rtl="0" lvl="0" marR="0" indent="0" marL="0">
              <a:spcBef>
                <a:spcPts val="0"/>
              </a:spcBef>
              <a:buSzPct val="25000"/>
              <a:buNone/>
            </a:pPr>
            <a:r>
              <a:rPr lang="en-US"/>
              <a:t> </a:t>
            </a: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4" name="Shape 14"/>
        <p:cNvGrpSpPr/>
        <p:nvPr/>
      </p:nvGrpSpPr>
      <p:grpSpPr>
        <a:xfrm>
          <a:off y="0" x="0"/>
          <a:ext cy="0" cx="0"/>
          <a:chOff y="0" x="0"/>
          <a:chExt cy="0" cx="0"/>
        </a:xfrm>
      </p:grpSpPr>
      <p:sp>
        <p:nvSpPr>
          <p:cNvPr id="15" name="Shape 15"/>
          <p:cNvSpPr txBox="1"/>
          <p:nvPr>
            <p:ph type="ctrTitle"/>
          </p:nvPr>
        </p:nvSpPr>
        <p:spPr>
          <a:xfrm>
            <a:off y="2130425" x="685800"/>
            <a:ext cy="1470024" cx="7772400"/>
          </a:xfrm>
          <a:prstGeom prst="rect">
            <a:avLst/>
          </a:prstGeom>
          <a:noFill/>
          <a:ln>
            <a:noFill/>
          </a:ln>
        </p:spPr>
        <p:txBody>
          <a:bodyPr bIns="91425" rIns="91425" lIns="91425" tIns="91425" anchor="ctr" anchorCtr="0"/>
          <a:lstStyle>
            <a:lvl1pPr algn="ctr" rtl="0" marR="0" indent="0" marL="0">
              <a:spcBef>
                <a:spcPts val="0"/>
              </a:spcBef>
              <a:buClr>
                <a:schemeClr val="dk1"/>
              </a:buClr>
              <a:buFont typeface="Calibri"/>
              <a:buNone/>
              <a:defRPr/>
            </a:lvl1pPr>
            <a:lvl2pPr algn="l" rtl="0" marR="0" indent="0" marL="0">
              <a:defRPr/>
            </a:lvl2pPr>
            <a:lvl3pPr algn="l" rtl="0" marR="0" indent="0" marL="0">
              <a:defRPr/>
            </a:lvl3pPr>
            <a:lvl4pPr algn="l" rtl="0" marR="0" indent="0" marL="0">
              <a:defRPr/>
            </a:lvl4pPr>
            <a:lvl5pPr algn="l" rtl="0" marR="0" indent="0" marL="0">
              <a:defRPr/>
            </a:lvl5pPr>
            <a:lvl6pPr algn="l" rtl="0" marR="0" indent="0" marL="0">
              <a:defRPr/>
            </a:lvl6pPr>
            <a:lvl7pPr algn="l" rtl="0" marR="0" indent="0" marL="0">
              <a:defRPr/>
            </a:lvl7pPr>
            <a:lvl8pPr algn="l" rtl="0" marR="0" indent="0" marL="0">
              <a:defRPr/>
            </a:lvl8pPr>
            <a:lvl9pPr algn="l" rtl="0" marR="0" indent="0" marL="0">
              <a:defRPr/>
            </a:lvl9pPr>
          </a:lstStyle>
          <a:p/>
        </p:txBody>
      </p:sp>
      <p:sp>
        <p:nvSpPr>
          <p:cNvPr id="16" name="Shape 16"/>
          <p:cNvSpPr txBox="1"/>
          <p:nvPr>
            <p:ph idx="1" type="subTitle"/>
          </p:nvPr>
        </p:nvSpPr>
        <p:spPr>
          <a:xfrm>
            <a:off y="3886200" x="1371600"/>
            <a:ext cy="1752600" cx="6400799"/>
          </a:xfrm>
          <a:prstGeom prst="rect">
            <a:avLst/>
          </a:prstGeom>
          <a:noFill/>
          <a:ln>
            <a:noFill/>
          </a:ln>
        </p:spPr>
        <p:txBody>
          <a:bodyPr bIns="91425" rIns="91425" lIns="91425" tIns="91425" anchor="t" anchorCtr="0"/>
          <a:lstStyle>
            <a:lvl1pPr algn="ctr" rtl="0" marR="0" indent="0" marL="0">
              <a:spcBef>
                <a:spcPts val="640"/>
              </a:spcBef>
              <a:buClr>
                <a:srgbClr val="888888"/>
              </a:buClr>
              <a:buFont typeface="Calibri"/>
              <a:buNone/>
              <a:defRPr/>
            </a:lvl1pPr>
            <a:lvl2pPr algn="ctr" rtl="0" marR="0" indent="0" marL="457200">
              <a:spcBef>
                <a:spcPts val="560"/>
              </a:spcBef>
              <a:buClr>
                <a:srgbClr val="888888"/>
              </a:buClr>
              <a:buFont typeface="Calibri"/>
              <a:buNone/>
              <a:defRPr/>
            </a:lvl2pPr>
            <a:lvl3pPr algn="ctr" rtl="0" marR="0" indent="0" marL="914400">
              <a:spcBef>
                <a:spcPts val="480"/>
              </a:spcBef>
              <a:buClr>
                <a:srgbClr val="888888"/>
              </a:buClr>
              <a:buFont typeface="Calibri"/>
              <a:buNone/>
              <a:defRPr/>
            </a:lvl3pPr>
            <a:lvl4pPr algn="ctr" rtl="0" marR="0" indent="0" marL="1371600">
              <a:spcBef>
                <a:spcPts val="400"/>
              </a:spcBef>
              <a:buClr>
                <a:srgbClr val="888888"/>
              </a:buClr>
              <a:buFont typeface="Calibri"/>
              <a:buNone/>
              <a:defRPr/>
            </a:lvl4pPr>
            <a:lvl5pPr algn="ctr" rtl="0" marR="0" indent="0" marL="1828800">
              <a:spcBef>
                <a:spcPts val="400"/>
              </a:spcBef>
              <a:buClr>
                <a:srgbClr val="888888"/>
              </a:buClr>
              <a:buFont typeface="Calibri"/>
              <a:buNone/>
              <a:defRPr/>
            </a:lvl5pPr>
            <a:lvl6pPr algn="ctr" rtl="0" marR="0" indent="0" marL="2286000">
              <a:spcBef>
                <a:spcPts val="400"/>
              </a:spcBef>
              <a:buClr>
                <a:srgbClr val="888888"/>
              </a:buClr>
              <a:buFont typeface="Calibri"/>
              <a:buNone/>
              <a:defRPr/>
            </a:lvl6pPr>
            <a:lvl7pPr algn="ctr" rtl="0" marR="0" indent="0" marL="2743200">
              <a:spcBef>
                <a:spcPts val="400"/>
              </a:spcBef>
              <a:buClr>
                <a:srgbClr val="888888"/>
              </a:buClr>
              <a:buFont typeface="Calibri"/>
              <a:buNone/>
              <a:defRPr/>
            </a:lvl7pPr>
            <a:lvl8pPr algn="ctr" rtl="0" marR="0" indent="0" marL="3200400">
              <a:spcBef>
                <a:spcPts val="400"/>
              </a:spcBef>
              <a:buClr>
                <a:srgbClr val="888888"/>
              </a:buClr>
              <a:buFont typeface="Calibri"/>
              <a:buNone/>
              <a:defRPr/>
            </a:lvl8pPr>
            <a:lvl9pPr algn="ctr" rtl="0" marR="0" indent="0" marL="3657600">
              <a:spcBef>
                <a:spcPts val="400"/>
              </a:spcBef>
              <a:buClr>
                <a:srgbClr val="888888"/>
              </a:buClr>
              <a:buFont typeface="Calibri"/>
              <a:buNone/>
              <a:defRPr/>
            </a:lvl9pPr>
          </a:lstStyle>
          <a:p/>
        </p:txBody>
      </p:sp>
      <p:sp>
        <p:nvSpPr>
          <p:cNvPr id="17" name="Shape 17"/>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18" name="Shape 18"/>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19" name="Shape 19"/>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1" name="Shape 71"/>
        <p:cNvGrpSpPr/>
        <p:nvPr/>
      </p:nvGrpSpPr>
      <p:grpSpPr>
        <a:xfrm>
          <a:off y="0" x="0"/>
          <a:ext cy="0" cx="0"/>
          <a:chOff y="0" x="0"/>
          <a:chExt cy="0" cx="0"/>
        </a:xfrm>
      </p:grpSpPr>
      <p:sp>
        <p:nvSpPr>
          <p:cNvPr id="72" name="Shape 72"/>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73" name="Shape 73"/>
          <p:cNvSpPr txBox="1"/>
          <p:nvPr>
            <p:ph idx="1" type="body"/>
          </p:nvPr>
        </p:nvSpPr>
        <p:spPr>
          <a:xfrm rot="5400000">
            <a:off y="-251618" x="2309018"/>
            <a:ext cy="8229600" cx="4525963"/>
          </a:xfrm>
          <a:prstGeom prst="rect">
            <a:avLst/>
          </a:prstGeom>
          <a:noFill/>
          <a:ln>
            <a:noFill/>
          </a:ln>
        </p:spPr>
        <p:txBody>
          <a:bodyPr bIns="91425" rIns="91425" lIns="91425" tIns="91425" anchor="t" anchorCtr="0"/>
          <a:lstStyle>
            <a:lvl1pPr algn="l" rtl="0" indent="-139700" marL="342900">
              <a:spcBef>
                <a:spcPts val="640"/>
              </a:spcBef>
              <a:buClr>
                <a:schemeClr val="dk1"/>
              </a:buClr>
              <a:buFont typeface="Calibri"/>
              <a:buChar char="•"/>
              <a:defRPr/>
            </a:lvl1pPr>
            <a:lvl2pPr algn="l" rtl="0" indent="-107950" marL="742950">
              <a:spcBef>
                <a:spcPts val="560"/>
              </a:spcBef>
              <a:buClr>
                <a:schemeClr val="dk1"/>
              </a:buClr>
              <a:buFont typeface="Calibri"/>
              <a:buChar char="–"/>
              <a:defRPr/>
            </a:lvl2pPr>
            <a:lvl3pPr algn="l" rtl="0" indent="-76200" marL="1143000">
              <a:spcBef>
                <a:spcPts val="480"/>
              </a:spcBef>
              <a:buClr>
                <a:schemeClr val="dk1"/>
              </a:buClr>
              <a:buFont typeface="Calibri"/>
              <a:buChar char="•"/>
              <a:defRPr/>
            </a:lvl3pPr>
            <a:lvl4pPr algn="l" rtl="0" indent="-101600" marL="1600200">
              <a:spcBef>
                <a:spcPts val="400"/>
              </a:spcBef>
              <a:buClr>
                <a:schemeClr val="dk1"/>
              </a:buClr>
              <a:buFont typeface="Calibri"/>
              <a:buChar char="–"/>
              <a:defRPr/>
            </a:lvl4pPr>
            <a:lvl5pPr algn="l" rtl="0" indent="-101600" marL="2057400">
              <a:spcBef>
                <a:spcPts val="400"/>
              </a:spcBef>
              <a:buClr>
                <a:schemeClr val="dk1"/>
              </a:buClr>
              <a:buFont typeface="Calibri"/>
              <a:buChar char="»"/>
              <a:defRPr/>
            </a:lvl5pPr>
            <a:lvl6pPr algn="l" rtl="0" indent="-101600" marL="2514600">
              <a:spcBef>
                <a:spcPts val="400"/>
              </a:spcBef>
              <a:buClr>
                <a:schemeClr val="dk1"/>
              </a:buClr>
              <a:buFont typeface="Calibri"/>
              <a:buChar char="•"/>
              <a:defRPr/>
            </a:lvl6pPr>
            <a:lvl7pPr algn="l" rtl="0" indent="-101600" marL="2971800">
              <a:spcBef>
                <a:spcPts val="400"/>
              </a:spcBef>
              <a:buClr>
                <a:schemeClr val="dk1"/>
              </a:buClr>
              <a:buFont typeface="Calibri"/>
              <a:buChar char="•"/>
              <a:defRPr/>
            </a:lvl7pPr>
            <a:lvl8pPr algn="l" rtl="0" indent="-101600" marL="3429000">
              <a:spcBef>
                <a:spcPts val="400"/>
              </a:spcBef>
              <a:buClr>
                <a:schemeClr val="dk1"/>
              </a:buClr>
              <a:buFont typeface="Calibri"/>
              <a:buChar char="•"/>
              <a:defRPr/>
            </a:lvl8pPr>
            <a:lvl9pPr algn="l" rtl="0" indent="-101600" marL="3886200">
              <a:spcBef>
                <a:spcPts val="400"/>
              </a:spcBef>
              <a:buClr>
                <a:schemeClr val="dk1"/>
              </a:buClr>
              <a:buFont typeface="Calibri"/>
              <a:buChar char="•"/>
              <a:defRPr/>
            </a:lvl9pPr>
          </a:lstStyle>
          <a:p/>
        </p:txBody>
      </p:sp>
      <p:sp>
        <p:nvSpPr>
          <p:cNvPr id="74" name="Shape 74"/>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75" name="Shape 75"/>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76" name="Shape 76"/>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7" name="Shape 77"/>
        <p:cNvGrpSpPr/>
        <p:nvPr/>
      </p:nvGrpSpPr>
      <p:grpSpPr>
        <a:xfrm>
          <a:off y="0" x="0"/>
          <a:ext cy="0" cx="0"/>
          <a:chOff y="0" x="0"/>
          <a:chExt cy="0" cx="0"/>
        </a:xfrm>
      </p:grpSpPr>
      <p:sp>
        <p:nvSpPr>
          <p:cNvPr id="78" name="Shape 78"/>
          <p:cNvSpPr txBox="1"/>
          <p:nvPr>
            <p:ph type="title"/>
          </p:nvPr>
        </p:nvSpPr>
        <p:spPr>
          <a:xfrm rot="5400000">
            <a:off y="2171700" x="4732337"/>
            <a:ext cy="2057400" cx="5851525"/>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79" name="Shape 79"/>
          <p:cNvSpPr txBox="1"/>
          <p:nvPr>
            <p:ph idx="1" type="body"/>
          </p:nvPr>
        </p:nvSpPr>
        <p:spPr>
          <a:xfrm rot="5400000">
            <a:off y="190500" x="541337"/>
            <a:ext cy="6019799" cx="5851525"/>
          </a:xfrm>
          <a:prstGeom prst="rect">
            <a:avLst/>
          </a:prstGeom>
          <a:noFill/>
          <a:ln>
            <a:noFill/>
          </a:ln>
        </p:spPr>
        <p:txBody>
          <a:bodyPr bIns="91425" rIns="91425" lIns="91425" tIns="91425" anchor="t" anchorCtr="0"/>
          <a:lstStyle>
            <a:lvl1pPr algn="l" rtl="0" indent="-139700" marL="342900">
              <a:spcBef>
                <a:spcPts val="640"/>
              </a:spcBef>
              <a:buClr>
                <a:schemeClr val="dk1"/>
              </a:buClr>
              <a:buFont typeface="Calibri"/>
              <a:buChar char="•"/>
              <a:defRPr/>
            </a:lvl1pPr>
            <a:lvl2pPr algn="l" rtl="0" indent="-107950" marL="742950">
              <a:spcBef>
                <a:spcPts val="560"/>
              </a:spcBef>
              <a:buClr>
                <a:schemeClr val="dk1"/>
              </a:buClr>
              <a:buFont typeface="Calibri"/>
              <a:buChar char="–"/>
              <a:defRPr/>
            </a:lvl2pPr>
            <a:lvl3pPr algn="l" rtl="0" indent="-76200" marL="1143000">
              <a:spcBef>
                <a:spcPts val="480"/>
              </a:spcBef>
              <a:buClr>
                <a:schemeClr val="dk1"/>
              </a:buClr>
              <a:buFont typeface="Calibri"/>
              <a:buChar char="•"/>
              <a:defRPr/>
            </a:lvl3pPr>
            <a:lvl4pPr algn="l" rtl="0" indent="-101600" marL="1600200">
              <a:spcBef>
                <a:spcPts val="400"/>
              </a:spcBef>
              <a:buClr>
                <a:schemeClr val="dk1"/>
              </a:buClr>
              <a:buFont typeface="Calibri"/>
              <a:buChar char="–"/>
              <a:defRPr/>
            </a:lvl4pPr>
            <a:lvl5pPr algn="l" rtl="0" indent="-101600" marL="2057400">
              <a:spcBef>
                <a:spcPts val="400"/>
              </a:spcBef>
              <a:buClr>
                <a:schemeClr val="dk1"/>
              </a:buClr>
              <a:buFont typeface="Calibri"/>
              <a:buChar char="»"/>
              <a:defRPr/>
            </a:lvl5pPr>
            <a:lvl6pPr algn="l" rtl="0" indent="-101600" marL="2514600">
              <a:spcBef>
                <a:spcPts val="400"/>
              </a:spcBef>
              <a:buClr>
                <a:schemeClr val="dk1"/>
              </a:buClr>
              <a:buFont typeface="Calibri"/>
              <a:buChar char="•"/>
              <a:defRPr/>
            </a:lvl6pPr>
            <a:lvl7pPr algn="l" rtl="0" indent="-101600" marL="2971800">
              <a:spcBef>
                <a:spcPts val="400"/>
              </a:spcBef>
              <a:buClr>
                <a:schemeClr val="dk1"/>
              </a:buClr>
              <a:buFont typeface="Calibri"/>
              <a:buChar char="•"/>
              <a:defRPr/>
            </a:lvl7pPr>
            <a:lvl8pPr algn="l" rtl="0" indent="-101600" marL="3429000">
              <a:spcBef>
                <a:spcPts val="400"/>
              </a:spcBef>
              <a:buClr>
                <a:schemeClr val="dk1"/>
              </a:buClr>
              <a:buFont typeface="Calibri"/>
              <a:buChar char="•"/>
              <a:defRPr/>
            </a:lvl8pPr>
            <a:lvl9pPr algn="l" rtl="0" indent="-101600" marL="3886200">
              <a:spcBef>
                <a:spcPts val="400"/>
              </a:spcBef>
              <a:buClr>
                <a:schemeClr val="dk1"/>
              </a:buClr>
              <a:buFont typeface="Calibri"/>
              <a:buChar char="•"/>
              <a:defRPr/>
            </a:lvl9pPr>
          </a:lstStyle>
          <a:p/>
        </p:txBody>
      </p:sp>
      <p:sp>
        <p:nvSpPr>
          <p:cNvPr id="80" name="Shape 80"/>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81" name="Shape 81"/>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82" name="Shape 82"/>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AndClipArt">
  <p:cSld name="Title, Text and Clip Art">
    <p:spTree>
      <p:nvGrpSpPr>
        <p:cNvPr id="83" name="Shape 83"/>
        <p:cNvGrpSpPr/>
        <p:nvPr/>
      </p:nvGrpSpPr>
      <p:grpSpPr>
        <a:xfrm>
          <a:off y="0" x="0"/>
          <a:ext cy="0" cx="0"/>
          <a:chOff y="0" x="0"/>
          <a:chExt cy="0" cx="0"/>
        </a:xfrm>
      </p:grpSpPr>
      <p:sp>
        <p:nvSpPr>
          <p:cNvPr id="84" name="Shape 84"/>
          <p:cNvSpPr/>
          <p:nvPr/>
        </p:nvSpPr>
        <p:spPr>
          <a:xfrm>
            <a:off y="6634163" x="2360613"/>
            <a:ext cy="228600" cx="6784975"/>
          </a:xfrm>
          <a:prstGeom prst="rect">
            <a:avLst/>
          </a:prstGeom>
          <a:solidFill>
            <a:schemeClr val="accent3"/>
          </a:solidFill>
          <a:ln>
            <a:noFill/>
          </a:ln>
        </p:spPr>
        <p:txBody>
          <a:bodyPr bIns="45700" rIns="91425" lIns="91425" tIns="45700" anchor="t" anchorCtr="0">
            <a:noAutofit/>
          </a:bodyPr>
          <a:lstStyle/>
          <a:p/>
        </p:txBody>
      </p:sp>
      <p:sp>
        <p:nvSpPr>
          <p:cNvPr id="85" name="Shape 85"/>
          <p:cNvSpPr/>
          <p:nvPr/>
        </p:nvSpPr>
        <p:spPr>
          <a:xfrm>
            <a:off y="6634163" x="0"/>
            <a:ext cy="228600" cx="2333625"/>
          </a:xfrm>
          <a:prstGeom prst="rect">
            <a:avLst/>
          </a:prstGeom>
          <a:solidFill>
            <a:schemeClr val="accent3"/>
          </a:solidFill>
          <a:ln>
            <a:noFill/>
          </a:ln>
        </p:spPr>
        <p:txBody>
          <a:bodyPr bIns="45700" rIns="91425" lIns="91425" tIns="45700" anchor="t" anchorCtr="0">
            <a:noAutofit/>
          </a:bodyPr>
          <a:lstStyle/>
          <a:p/>
        </p:txBody>
      </p:sp>
      <p:sp>
        <p:nvSpPr>
          <p:cNvPr id="86" name="Shape 86"/>
          <p:cNvSpPr/>
          <p:nvPr/>
        </p:nvSpPr>
        <p:spPr>
          <a:xfrm>
            <a:off y="6646863" x="2398713"/>
            <a:ext cy="211136" cx="6588124"/>
          </a:xfrm>
          <a:prstGeom prst="rect">
            <a:avLst/>
          </a:prstGeom>
          <a:noFill/>
          <a:ln>
            <a:noFill/>
          </a:ln>
        </p:spPr>
        <p:txBody>
          <a:bodyPr bIns="45700" rIns="91425" lIns="91425" tIns="45700" anchor="t" anchorCtr="0">
            <a:noAutofit/>
          </a:bodyPr>
          <a:lstStyle/>
          <a:p>
            <a:pPr algn="r" rtl="0" lvl="0" marR="0" indent="-171450" marL="171450">
              <a:lnSpc>
                <a:spcPct val="90000"/>
              </a:lnSpc>
              <a:spcBef>
                <a:spcPts val="0"/>
              </a:spcBef>
              <a:buSzPct val="25000"/>
              <a:buNone/>
            </a:pPr>
            <a:r>
              <a:rPr strike="noStrike" u="none" b="1" cap="none" baseline="0" sz="1200" lang="en-US" i="0">
                <a:solidFill>
                  <a:schemeClr val="lt1"/>
                </a:solidFill>
                <a:latin typeface="Calibri"/>
                <a:ea typeface="Calibri"/>
                <a:cs typeface="Calibri"/>
                <a:sym typeface="Calibri"/>
              </a:rPr>
              <a:t>Department of Energy  •  Office of Science  •  Biological and Environmental Research</a:t>
            </a:r>
          </a:p>
        </p:txBody>
      </p:sp>
      <p:sp>
        <p:nvSpPr>
          <p:cNvPr id="87" name="Shape 87"/>
          <p:cNvSpPr txBox="1"/>
          <p:nvPr>
            <p:ph type="title"/>
          </p:nvPr>
        </p:nvSpPr>
        <p:spPr>
          <a:xfrm>
            <a:off y="381000"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88" name="Shape 88"/>
          <p:cNvSpPr txBox="1"/>
          <p:nvPr>
            <p:ph idx="1" type="body"/>
          </p:nvPr>
        </p:nvSpPr>
        <p:spPr>
          <a:xfrm>
            <a:off y="1600200" x="838200"/>
            <a:ext cy="4525963" cx="3848099"/>
          </a:xfrm>
          <a:prstGeom prst="rect">
            <a:avLst/>
          </a:prstGeom>
          <a:noFill/>
          <a:ln>
            <a:noFill/>
          </a:ln>
        </p:spPr>
        <p:txBody>
          <a:bodyPr bIns="91425" rIns="91425" lIns="91425" tIns="91425" anchor="t" anchorCtr="0"/>
          <a:lstStyle>
            <a:lvl1pPr algn="l" rtl="0" indent="-139700" marL="342900">
              <a:spcBef>
                <a:spcPts val="640"/>
              </a:spcBef>
              <a:buClr>
                <a:schemeClr val="dk1"/>
              </a:buClr>
              <a:buFont typeface="Calibri"/>
              <a:buChar char="•"/>
              <a:defRPr/>
            </a:lvl1pPr>
            <a:lvl2pPr algn="l" rtl="0" indent="-107950" marL="742950">
              <a:spcBef>
                <a:spcPts val="560"/>
              </a:spcBef>
              <a:buClr>
                <a:schemeClr val="dk1"/>
              </a:buClr>
              <a:buFont typeface="Calibri"/>
              <a:buChar char="–"/>
              <a:defRPr/>
            </a:lvl2pPr>
            <a:lvl3pPr algn="l" rtl="0" indent="-76200" marL="1143000">
              <a:spcBef>
                <a:spcPts val="480"/>
              </a:spcBef>
              <a:buClr>
                <a:schemeClr val="dk1"/>
              </a:buClr>
              <a:buFont typeface="Calibri"/>
              <a:buChar char="•"/>
              <a:defRPr/>
            </a:lvl3pPr>
            <a:lvl4pPr algn="l" rtl="0" indent="-101600" marL="1600200">
              <a:spcBef>
                <a:spcPts val="400"/>
              </a:spcBef>
              <a:buClr>
                <a:schemeClr val="dk1"/>
              </a:buClr>
              <a:buFont typeface="Calibri"/>
              <a:buChar char="–"/>
              <a:defRPr/>
            </a:lvl4pPr>
            <a:lvl5pPr algn="l" rtl="0" indent="-101600" marL="2057400">
              <a:spcBef>
                <a:spcPts val="400"/>
              </a:spcBef>
              <a:buClr>
                <a:schemeClr val="dk1"/>
              </a:buClr>
              <a:buFont typeface="Calibri"/>
              <a:buChar char="»"/>
              <a:defRPr/>
            </a:lvl5pPr>
            <a:lvl6pPr algn="l" rtl="0" indent="-101600" marL="2514600">
              <a:spcBef>
                <a:spcPts val="400"/>
              </a:spcBef>
              <a:buClr>
                <a:schemeClr val="dk1"/>
              </a:buClr>
              <a:buFont typeface="Calibri"/>
              <a:buChar char="•"/>
              <a:defRPr/>
            </a:lvl6pPr>
            <a:lvl7pPr algn="l" rtl="0" indent="-101600" marL="2971800">
              <a:spcBef>
                <a:spcPts val="400"/>
              </a:spcBef>
              <a:buClr>
                <a:schemeClr val="dk1"/>
              </a:buClr>
              <a:buFont typeface="Calibri"/>
              <a:buChar char="•"/>
              <a:defRPr/>
            </a:lvl7pPr>
            <a:lvl8pPr algn="l" rtl="0" indent="-101600" marL="3429000">
              <a:spcBef>
                <a:spcPts val="400"/>
              </a:spcBef>
              <a:buClr>
                <a:schemeClr val="dk1"/>
              </a:buClr>
              <a:buFont typeface="Calibri"/>
              <a:buChar char="•"/>
              <a:defRPr/>
            </a:lvl8pPr>
            <a:lvl9pPr algn="l" rtl="0" indent="-101600" marL="3886200">
              <a:spcBef>
                <a:spcPts val="400"/>
              </a:spcBef>
              <a:buClr>
                <a:schemeClr val="dk1"/>
              </a:buClr>
              <a:buFont typeface="Calibri"/>
              <a:buChar char="•"/>
              <a:defRPr/>
            </a:lvl9pPr>
          </a:lstStyle>
          <a:p/>
        </p:txBody>
      </p:sp>
      <p:sp>
        <p:nvSpPr>
          <p:cNvPr id="89" name="Shape 89"/>
          <p:cNvSpPr/>
          <p:nvPr>
            <p:ph idx="2" type="clipArt"/>
          </p:nvPr>
        </p:nvSpPr>
        <p:spPr>
          <a:xfrm>
            <a:off y="1600200" x="4838700"/>
            <a:ext cy="4525963" cx="3848099"/>
          </a:xfrm>
          <a:prstGeom prst="rect">
            <a:avLst/>
          </a:prstGeom>
          <a:noFill/>
          <a:ln>
            <a:noFill/>
          </a:ln>
        </p:spPr>
      </p:sp>
      <p:sp>
        <p:nvSpPr>
          <p:cNvPr id="90" name="Shape 90"/>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91" name="Shape 91"/>
          <p:cNvSpPr/>
          <p:nvPr/>
        </p:nvSpPr>
        <p:spPr>
          <a:xfrm>
            <a:off y="6646863" x="-34926"/>
            <a:ext cy="274636" cx="2320924"/>
          </a:xfrm>
          <a:prstGeom prst="rect">
            <a:avLst/>
          </a:prstGeom>
          <a:noFill/>
          <a:ln>
            <a:noFill/>
          </a:ln>
        </p:spPr>
        <p:txBody>
          <a:bodyPr bIns="45700" rIns="91425" lIns="91425" tIns="45700" anchor="t" anchorCtr="0">
            <a:noAutofit/>
          </a:bodyPr>
          <a:lstStyle/>
          <a:p>
            <a:pPr algn="l" rtl="0" lvl="0" marR="0" indent="-171450" marL="171450">
              <a:lnSpc>
                <a:spcPct val="90000"/>
              </a:lnSpc>
              <a:spcBef>
                <a:spcPts val="0"/>
              </a:spcBef>
              <a:buSzPct val="25000"/>
              <a:buNone/>
            </a:pPr>
            <a:r>
              <a:rPr lang="en-US"/>
              <a:t> </a:t>
            </a:r>
            <a:r>
              <a:rPr strike="noStrike" u="none" b="0" cap="none" baseline="0" sz="1000" lang="en-US" i="0">
                <a:solidFill>
                  <a:schemeClr val="lt1"/>
                </a:solidFill>
                <a:latin typeface="Calibri"/>
                <a:ea typeface="Calibri"/>
                <a:cs typeface="Calibri"/>
                <a:sym typeface="Calibri"/>
              </a:rPr>
              <a:t>	 </a:t>
            </a:r>
            <a:r>
              <a:rPr strike="noStrike" u="none" b="1" cap="none" baseline="0" sz="1200" lang="en-US" i="0">
                <a:solidFill>
                  <a:schemeClr val="lt1"/>
                </a:solidFill>
                <a:latin typeface="Calibri"/>
                <a:ea typeface="Calibri"/>
                <a:cs typeface="Calibri"/>
                <a:sym typeface="Calibri"/>
              </a:rPr>
              <a:t>BER Climate Research</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0" name="Shape 20"/>
        <p:cNvGrpSpPr/>
        <p:nvPr/>
      </p:nvGrpSpPr>
      <p:grpSpPr>
        <a:xfrm>
          <a:off y="0" x="0"/>
          <a:ext cy="0" cx="0"/>
          <a:chOff y="0" x="0"/>
          <a:chExt cy="0" cx="0"/>
        </a:xfrm>
      </p:grpSpPr>
      <p:sp>
        <p:nvSpPr>
          <p:cNvPr id="21" name="Shape 21"/>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22" name="Shape 22"/>
          <p:cNvSpPr txBox="1"/>
          <p:nvPr>
            <p:ph idx="1" type="body"/>
          </p:nvPr>
        </p:nvSpPr>
        <p:spPr>
          <a:xfrm>
            <a:off y="1600200" x="457200"/>
            <a:ext cy="4525963" cx="8229600"/>
          </a:xfrm>
          <a:prstGeom prst="rect">
            <a:avLst/>
          </a:prstGeom>
          <a:noFill/>
          <a:ln>
            <a:noFill/>
          </a:ln>
        </p:spPr>
        <p:txBody>
          <a:bodyPr bIns="91425" rIns="91425" lIns="91425" tIns="91425" anchor="t" anchorCtr="0"/>
          <a:lstStyle>
            <a:lvl1pPr algn="l" rtl="0" indent="-139700" marL="342900">
              <a:spcBef>
                <a:spcPts val="640"/>
              </a:spcBef>
              <a:buClr>
                <a:schemeClr val="dk1"/>
              </a:buClr>
              <a:buFont typeface="Calibri"/>
              <a:buChar char="•"/>
              <a:defRPr/>
            </a:lvl1pPr>
            <a:lvl2pPr algn="l" rtl="0" indent="-107950" marL="742950">
              <a:spcBef>
                <a:spcPts val="560"/>
              </a:spcBef>
              <a:buClr>
                <a:schemeClr val="dk1"/>
              </a:buClr>
              <a:buFont typeface="Calibri"/>
              <a:buChar char="–"/>
              <a:defRPr/>
            </a:lvl2pPr>
            <a:lvl3pPr algn="l" rtl="0" indent="-76200" marL="1143000">
              <a:spcBef>
                <a:spcPts val="480"/>
              </a:spcBef>
              <a:buClr>
                <a:schemeClr val="dk1"/>
              </a:buClr>
              <a:buFont typeface="Calibri"/>
              <a:buChar char="•"/>
              <a:defRPr/>
            </a:lvl3pPr>
            <a:lvl4pPr algn="l" rtl="0" indent="-101600" marL="1600200">
              <a:spcBef>
                <a:spcPts val="400"/>
              </a:spcBef>
              <a:buClr>
                <a:schemeClr val="dk1"/>
              </a:buClr>
              <a:buFont typeface="Calibri"/>
              <a:buChar char="–"/>
              <a:defRPr/>
            </a:lvl4pPr>
            <a:lvl5pPr algn="l" rtl="0" indent="-101600" marL="2057400">
              <a:spcBef>
                <a:spcPts val="400"/>
              </a:spcBef>
              <a:buClr>
                <a:schemeClr val="dk1"/>
              </a:buClr>
              <a:buFont typeface="Calibri"/>
              <a:buChar char="»"/>
              <a:defRPr/>
            </a:lvl5pPr>
            <a:lvl6pPr algn="l" rtl="0" indent="-101600" marL="2514600">
              <a:spcBef>
                <a:spcPts val="400"/>
              </a:spcBef>
              <a:buClr>
                <a:schemeClr val="dk1"/>
              </a:buClr>
              <a:buFont typeface="Calibri"/>
              <a:buChar char="•"/>
              <a:defRPr/>
            </a:lvl6pPr>
            <a:lvl7pPr algn="l" rtl="0" indent="-101600" marL="2971800">
              <a:spcBef>
                <a:spcPts val="400"/>
              </a:spcBef>
              <a:buClr>
                <a:schemeClr val="dk1"/>
              </a:buClr>
              <a:buFont typeface="Calibri"/>
              <a:buChar char="•"/>
              <a:defRPr/>
            </a:lvl7pPr>
            <a:lvl8pPr algn="l" rtl="0" indent="-101600" marL="3429000">
              <a:spcBef>
                <a:spcPts val="400"/>
              </a:spcBef>
              <a:buClr>
                <a:schemeClr val="dk1"/>
              </a:buClr>
              <a:buFont typeface="Calibri"/>
              <a:buChar char="•"/>
              <a:defRPr/>
            </a:lvl8pPr>
            <a:lvl9pPr algn="l" rtl="0" indent="-101600" marL="3886200">
              <a:spcBef>
                <a:spcPts val="400"/>
              </a:spcBef>
              <a:buClr>
                <a:schemeClr val="dk1"/>
              </a:buClr>
              <a:buFont typeface="Calibri"/>
              <a:buChar char="•"/>
              <a:defRPr/>
            </a:lvl9pPr>
          </a:lstStyle>
          <a:p/>
        </p:txBody>
      </p:sp>
      <p:sp>
        <p:nvSpPr>
          <p:cNvPr id="23" name="Shape 23"/>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24" name="Shape 24"/>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25" name="Shape 25"/>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6" name="Shape 26"/>
        <p:cNvGrpSpPr/>
        <p:nvPr/>
      </p:nvGrpSpPr>
      <p:grpSpPr>
        <a:xfrm>
          <a:off y="0" x="0"/>
          <a:ext cy="0" cx="0"/>
          <a:chOff y="0" x="0"/>
          <a:chExt cy="0" cx="0"/>
        </a:xfrm>
      </p:grpSpPr>
      <p:sp>
        <p:nvSpPr>
          <p:cNvPr id="27" name="Shape 27"/>
          <p:cNvSpPr txBox="1"/>
          <p:nvPr>
            <p:ph type="title"/>
          </p:nvPr>
        </p:nvSpPr>
        <p:spPr>
          <a:xfrm>
            <a:off y="4406900" x="722312"/>
            <a:ext cy="1362075" cx="7772400"/>
          </a:xfrm>
          <a:prstGeom prst="rect">
            <a:avLst/>
          </a:prstGeom>
          <a:noFill/>
          <a:ln>
            <a:noFill/>
          </a:ln>
        </p:spPr>
        <p:txBody>
          <a:bodyPr bIns="91425" rIns="91425" lIns="91425" t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28" name="Shape 28"/>
          <p:cNvSpPr txBox="1"/>
          <p:nvPr>
            <p:ph idx="1" type="body"/>
          </p:nvPr>
        </p:nvSpPr>
        <p:spPr>
          <a:xfrm>
            <a:off y="2906713" x="722312"/>
            <a:ext cy="1500187" cx="7772400"/>
          </a:xfrm>
          <a:prstGeom prst="rect">
            <a:avLst/>
          </a:prstGeom>
          <a:noFill/>
          <a:ln>
            <a:noFill/>
          </a:ln>
        </p:spPr>
        <p:txBody>
          <a:bodyPr bIns="91425" rIns="91425" lIns="91425" tIns="91425" anchor="b" anchorCtr="0"/>
          <a:lstStyle>
            <a:lvl1pPr rtl="0" indent="0" marL="0">
              <a:buClr>
                <a:srgbClr val="888888"/>
              </a:buClr>
              <a:buFont typeface="Calibri"/>
              <a:buNone/>
              <a:defRPr/>
            </a:lvl1pPr>
            <a:lvl2pPr rtl="0" indent="0" marL="457200">
              <a:buClr>
                <a:srgbClr val="888888"/>
              </a:buClr>
              <a:buFont typeface="Calibri"/>
              <a:buNone/>
              <a:defRPr/>
            </a:lvl2pPr>
            <a:lvl3pPr rtl="0" indent="0" marL="914400">
              <a:buClr>
                <a:srgbClr val="888888"/>
              </a:buClr>
              <a:buFont typeface="Calibri"/>
              <a:buNone/>
              <a:defRPr/>
            </a:lvl3pPr>
            <a:lvl4pPr rtl="0" indent="0" marL="1371600">
              <a:buClr>
                <a:srgbClr val="888888"/>
              </a:buClr>
              <a:buFont typeface="Calibri"/>
              <a:buNone/>
              <a:defRPr/>
            </a:lvl4pPr>
            <a:lvl5pPr rtl="0" indent="0" marL="1828800">
              <a:buClr>
                <a:srgbClr val="888888"/>
              </a:buClr>
              <a:buFont typeface="Calibri"/>
              <a:buNone/>
              <a:defRPr/>
            </a:lvl5pPr>
            <a:lvl6pPr rtl="0" indent="0" marL="2286000">
              <a:buClr>
                <a:srgbClr val="888888"/>
              </a:buClr>
              <a:buFont typeface="Calibri"/>
              <a:buNone/>
              <a:defRPr/>
            </a:lvl6pPr>
            <a:lvl7pPr rtl="0" indent="0" marL="2743200">
              <a:buClr>
                <a:srgbClr val="888888"/>
              </a:buClr>
              <a:buFont typeface="Calibri"/>
              <a:buNone/>
              <a:defRPr/>
            </a:lvl7pPr>
            <a:lvl8pPr rtl="0" indent="0" marL="3200400">
              <a:buClr>
                <a:srgbClr val="888888"/>
              </a:buClr>
              <a:buFont typeface="Calibri"/>
              <a:buNone/>
              <a:defRPr/>
            </a:lvl8pPr>
            <a:lvl9pPr rtl="0" indent="0" marL="3657600">
              <a:buClr>
                <a:srgbClr val="888888"/>
              </a:buClr>
              <a:buFont typeface="Calibri"/>
              <a:buNone/>
              <a:defRPr/>
            </a:lvl9pPr>
          </a:lstStyle>
          <a:p/>
        </p:txBody>
      </p:sp>
      <p:sp>
        <p:nvSpPr>
          <p:cNvPr id="29" name="Shape 29"/>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30" name="Shape 30"/>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31" name="Shape 31"/>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2" name="Shape 32"/>
        <p:cNvGrpSpPr/>
        <p:nvPr/>
      </p:nvGrpSpPr>
      <p:grpSpPr>
        <a:xfrm>
          <a:off y="0" x="0"/>
          <a:ext cy="0" cx="0"/>
          <a:chOff y="0" x="0"/>
          <a:chExt cy="0" cx="0"/>
        </a:xfrm>
      </p:grpSpPr>
      <p:sp>
        <p:nvSpPr>
          <p:cNvPr id="33" name="Shape 33"/>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34" name="Shape 34"/>
          <p:cNvSpPr txBox="1"/>
          <p:nvPr>
            <p:ph idx="1" type="body"/>
          </p:nvPr>
        </p:nvSpPr>
        <p:spPr>
          <a:xfrm>
            <a:off y="1600200" x="457200"/>
            <a:ext cy="4525963" cx="4038599"/>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35" name="Shape 35"/>
          <p:cNvSpPr txBox="1"/>
          <p:nvPr>
            <p:ph idx="2" type="body"/>
          </p:nvPr>
        </p:nvSpPr>
        <p:spPr>
          <a:xfrm>
            <a:off y="1600200" x="4648200"/>
            <a:ext cy="4525963" cx="4038599"/>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36" name="Shape 36"/>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37" name="Shape 37"/>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38" name="Shape 38"/>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9" name="Shape 39"/>
        <p:cNvGrpSpPr/>
        <p:nvPr/>
      </p:nvGrpSpPr>
      <p:grpSpPr>
        <a:xfrm>
          <a:off y="0" x="0"/>
          <a:ext cy="0" cx="0"/>
          <a:chOff y="0" x="0"/>
          <a:chExt cy="0" cx="0"/>
        </a:xfrm>
      </p:grpSpPr>
      <p:sp>
        <p:nvSpPr>
          <p:cNvPr id="40" name="Shape 40"/>
          <p:cNvSpPr txBox="1"/>
          <p:nvPr>
            <p:ph type="title"/>
          </p:nvPr>
        </p:nvSpPr>
        <p:spPr>
          <a:xfrm>
            <a:off y="274637" x="457200"/>
            <a:ext cy="1143000" cx="8229600"/>
          </a:xfrm>
          <a:prstGeom prst="rect">
            <a:avLst/>
          </a:prstGeom>
          <a:noFill/>
          <a:ln>
            <a:noFill/>
          </a:ln>
        </p:spPr>
        <p:txBody>
          <a:bodyPr bIns="91425" rIns="91425" lIns="91425" t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41" name="Shape 41"/>
          <p:cNvSpPr txBox="1"/>
          <p:nvPr>
            <p:ph idx="1" type="body"/>
          </p:nvPr>
        </p:nvSpPr>
        <p:spPr>
          <a:xfrm>
            <a:off y="1535112" x="457200"/>
            <a:ext cy="639762" cx="4040187"/>
          </a:xfrm>
          <a:prstGeom prst="rect">
            <a:avLst/>
          </a:prstGeom>
          <a:noFill/>
          <a:ln>
            <a:noFill/>
          </a:ln>
        </p:spPr>
        <p:txBody>
          <a:bodyPr bIns="91425" rIns="91425" lIns="91425" tIns="91425" anchor="b" anchorCtr="0"/>
          <a:lstStyle>
            <a:lvl1pPr rtl="0" indent="0" marL="0">
              <a:buFont typeface="Calibri"/>
              <a:buNone/>
              <a:defRPr/>
            </a:lvl1pPr>
            <a:lvl2pPr rtl="0" indent="0" marL="457200">
              <a:buFont typeface="Calibri"/>
              <a:buNone/>
              <a:defRPr/>
            </a:lvl2pPr>
            <a:lvl3pPr rtl="0" indent="0" marL="914400">
              <a:buFont typeface="Calibri"/>
              <a:buNone/>
              <a:defRPr/>
            </a:lvl3pPr>
            <a:lvl4pPr rtl="0" indent="0" marL="1371600">
              <a:buFont typeface="Calibri"/>
              <a:buNone/>
              <a:defRPr/>
            </a:lvl4pPr>
            <a:lvl5pPr rtl="0" indent="0" marL="1828800">
              <a:buFont typeface="Calibri"/>
              <a:buNone/>
              <a:defRPr/>
            </a:lvl5pPr>
            <a:lvl6pPr rtl="0" indent="0" marL="2286000">
              <a:buFont typeface="Calibri"/>
              <a:buNone/>
              <a:defRPr/>
            </a:lvl6pPr>
            <a:lvl7pPr rtl="0" indent="0" marL="2743200">
              <a:buFont typeface="Calibri"/>
              <a:buNone/>
              <a:defRPr/>
            </a:lvl7pPr>
            <a:lvl8pPr rtl="0" indent="0" marL="3200400">
              <a:buFont typeface="Calibri"/>
              <a:buNone/>
              <a:defRPr/>
            </a:lvl8pPr>
            <a:lvl9pPr rtl="0" indent="0" marL="3657600">
              <a:buFont typeface="Calibri"/>
              <a:buNone/>
              <a:defRPr/>
            </a:lvl9pPr>
          </a:lstStyle>
          <a:p/>
        </p:txBody>
      </p:sp>
      <p:sp>
        <p:nvSpPr>
          <p:cNvPr id="42" name="Shape 42"/>
          <p:cNvSpPr txBox="1"/>
          <p:nvPr>
            <p:ph idx="2" type="body"/>
          </p:nvPr>
        </p:nvSpPr>
        <p:spPr>
          <a:xfrm>
            <a:off y="2174875" x="457200"/>
            <a:ext cy="3951287" cx="4040187"/>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43" name="Shape 43"/>
          <p:cNvSpPr txBox="1"/>
          <p:nvPr>
            <p:ph idx="3" type="body"/>
          </p:nvPr>
        </p:nvSpPr>
        <p:spPr>
          <a:xfrm>
            <a:off y="1535112" x="4645025"/>
            <a:ext cy="639762" cx="4041774"/>
          </a:xfrm>
          <a:prstGeom prst="rect">
            <a:avLst/>
          </a:prstGeom>
          <a:noFill/>
          <a:ln>
            <a:noFill/>
          </a:ln>
        </p:spPr>
        <p:txBody>
          <a:bodyPr bIns="91425" rIns="91425" lIns="91425" tIns="91425" anchor="b" anchorCtr="0"/>
          <a:lstStyle>
            <a:lvl1pPr rtl="0" indent="0" marL="0">
              <a:buFont typeface="Calibri"/>
              <a:buNone/>
              <a:defRPr/>
            </a:lvl1pPr>
            <a:lvl2pPr rtl="0" indent="0" marL="457200">
              <a:buFont typeface="Calibri"/>
              <a:buNone/>
              <a:defRPr/>
            </a:lvl2pPr>
            <a:lvl3pPr rtl="0" indent="0" marL="914400">
              <a:buFont typeface="Calibri"/>
              <a:buNone/>
              <a:defRPr/>
            </a:lvl3pPr>
            <a:lvl4pPr rtl="0" indent="0" marL="1371600">
              <a:buFont typeface="Calibri"/>
              <a:buNone/>
              <a:defRPr/>
            </a:lvl4pPr>
            <a:lvl5pPr rtl="0" indent="0" marL="1828800">
              <a:buFont typeface="Calibri"/>
              <a:buNone/>
              <a:defRPr/>
            </a:lvl5pPr>
            <a:lvl6pPr rtl="0" indent="0" marL="2286000">
              <a:buFont typeface="Calibri"/>
              <a:buNone/>
              <a:defRPr/>
            </a:lvl6pPr>
            <a:lvl7pPr rtl="0" indent="0" marL="2743200">
              <a:buFont typeface="Calibri"/>
              <a:buNone/>
              <a:defRPr/>
            </a:lvl7pPr>
            <a:lvl8pPr rtl="0" indent="0" marL="3200400">
              <a:buFont typeface="Calibri"/>
              <a:buNone/>
              <a:defRPr/>
            </a:lvl8pPr>
            <a:lvl9pPr rtl="0" indent="0" marL="3657600">
              <a:buFont typeface="Calibri"/>
              <a:buNone/>
              <a:defRPr/>
            </a:lvl9pPr>
          </a:lstStyle>
          <a:p/>
        </p:txBody>
      </p:sp>
      <p:sp>
        <p:nvSpPr>
          <p:cNvPr id="44" name="Shape 44"/>
          <p:cNvSpPr txBox="1"/>
          <p:nvPr>
            <p:ph idx="4" type="body"/>
          </p:nvPr>
        </p:nvSpPr>
        <p:spPr>
          <a:xfrm>
            <a:off y="2174875" x="4645025"/>
            <a:ext cy="3951287" cx="4041774"/>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45" name="Shape 45"/>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46" name="Shape 46"/>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47" name="Shape 47"/>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8" name="Shape 48"/>
        <p:cNvGrpSpPr/>
        <p:nvPr/>
      </p:nvGrpSpPr>
      <p:grpSpPr>
        <a:xfrm>
          <a:off y="0" x="0"/>
          <a:ext cy="0" cx="0"/>
          <a:chOff y="0" x="0"/>
          <a:chExt cy="0" cx="0"/>
        </a:xfrm>
      </p:grpSpPr>
      <p:sp>
        <p:nvSpPr>
          <p:cNvPr id="49" name="Shape 49"/>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50" name="Shape 50"/>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51" name="Shape 51"/>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52" name="Shape 52"/>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y="0" x="0"/>
          <a:ext cy="0" cx="0"/>
          <a:chOff y="0" x="0"/>
          <a:chExt cy="0" cx="0"/>
        </a:xfrm>
      </p:grpSpPr>
      <p:sp>
        <p:nvSpPr>
          <p:cNvPr id="54" name="Shape 54"/>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55" name="Shape 55"/>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56" name="Shape 56"/>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7" name="Shape 57"/>
        <p:cNvGrpSpPr/>
        <p:nvPr/>
      </p:nvGrpSpPr>
      <p:grpSpPr>
        <a:xfrm>
          <a:off y="0" x="0"/>
          <a:ext cy="0" cx="0"/>
          <a:chOff y="0" x="0"/>
          <a:chExt cy="0" cx="0"/>
        </a:xfrm>
      </p:grpSpPr>
      <p:sp>
        <p:nvSpPr>
          <p:cNvPr id="58" name="Shape 58"/>
          <p:cNvSpPr txBox="1"/>
          <p:nvPr>
            <p:ph type="title"/>
          </p:nvPr>
        </p:nvSpPr>
        <p:spPr>
          <a:xfrm>
            <a:off y="273050" x="457200"/>
            <a:ext cy="1162049" cx="3008313"/>
          </a:xfrm>
          <a:prstGeom prst="rect">
            <a:avLst/>
          </a:prstGeom>
          <a:noFill/>
          <a:ln>
            <a:noFill/>
          </a:ln>
        </p:spPr>
        <p:txBody>
          <a:bodyPr bIns="91425" rIns="91425" lIns="91425" t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59" name="Shape 59"/>
          <p:cNvSpPr txBox="1"/>
          <p:nvPr>
            <p:ph idx="1" type="body"/>
          </p:nvPr>
        </p:nvSpPr>
        <p:spPr>
          <a:xfrm>
            <a:off y="273050" x="3575050"/>
            <a:ext cy="5853112" cx="511175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60" name="Shape 60"/>
          <p:cNvSpPr txBox="1"/>
          <p:nvPr>
            <p:ph idx="2" type="body"/>
          </p:nvPr>
        </p:nvSpPr>
        <p:spPr>
          <a:xfrm>
            <a:off y="1435100" x="457200"/>
            <a:ext cy="4691063" cx="3008313"/>
          </a:xfrm>
          <a:prstGeom prst="rect">
            <a:avLst/>
          </a:prstGeom>
          <a:noFill/>
          <a:ln>
            <a:noFill/>
          </a:ln>
        </p:spPr>
        <p:txBody>
          <a:bodyPr bIns="91425" rIns="91425" lIns="91425" tIns="91425" anchor="t" anchorCtr="0"/>
          <a:lstStyle>
            <a:lvl1pPr rtl="0" indent="0" marL="0">
              <a:buFont typeface="Calibri"/>
              <a:buNone/>
              <a:defRPr/>
            </a:lvl1pPr>
            <a:lvl2pPr rtl="0" indent="0" marL="457200">
              <a:buFont typeface="Calibri"/>
              <a:buNone/>
              <a:defRPr/>
            </a:lvl2pPr>
            <a:lvl3pPr rtl="0" indent="0" marL="914400">
              <a:buFont typeface="Calibri"/>
              <a:buNone/>
              <a:defRPr/>
            </a:lvl3pPr>
            <a:lvl4pPr rtl="0" indent="0" marL="1371600">
              <a:buFont typeface="Calibri"/>
              <a:buNone/>
              <a:defRPr/>
            </a:lvl4pPr>
            <a:lvl5pPr rtl="0" indent="0" marL="1828800">
              <a:buFont typeface="Calibri"/>
              <a:buNone/>
              <a:defRPr/>
            </a:lvl5pPr>
            <a:lvl6pPr rtl="0" indent="0" marL="2286000">
              <a:buFont typeface="Calibri"/>
              <a:buNone/>
              <a:defRPr/>
            </a:lvl6pPr>
            <a:lvl7pPr rtl="0" indent="0" marL="2743200">
              <a:buFont typeface="Calibri"/>
              <a:buNone/>
              <a:defRPr/>
            </a:lvl7pPr>
            <a:lvl8pPr rtl="0" indent="0" marL="3200400">
              <a:buFont typeface="Calibri"/>
              <a:buNone/>
              <a:defRPr/>
            </a:lvl8pPr>
            <a:lvl9pPr rtl="0" indent="0" marL="3657600">
              <a:buFont typeface="Calibri"/>
              <a:buNone/>
              <a:defRPr/>
            </a:lvl9pPr>
          </a:lstStyle>
          <a:p/>
        </p:txBody>
      </p:sp>
      <p:sp>
        <p:nvSpPr>
          <p:cNvPr id="61" name="Shape 61"/>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62" name="Shape 62"/>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63" name="Shape 63"/>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4" name="Shape 64"/>
        <p:cNvGrpSpPr/>
        <p:nvPr/>
      </p:nvGrpSpPr>
      <p:grpSpPr>
        <a:xfrm>
          <a:off y="0" x="0"/>
          <a:ext cy="0" cx="0"/>
          <a:chOff y="0" x="0"/>
          <a:chExt cy="0" cx="0"/>
        </a:xfrm>
      </p:grpSpPr>
      <p:sp>
        <p:nvSpPr>
          <p:cNvPr id="65" name="Shape 65"/>
          <p:cNvSpPr txBox="1"/>
          <p:nvPr>
            <p:ph type="title"/>
          </p:nvPr>
        </p:nvSpPr>
        <p:spPr>
          <a:xfrm>
            <a:off y="4800600" x="1792288"/>
            <a:ext cy="566737" cx="5486399"/>
          </a:xfrm>
          <a:prstGeom prst="rect">
            <a:avLst/>
          </a:prstGeom>
          <a:noFill/>
          <a:ln>
            <a:noFill/>
          </a:ln>
        </p:spPr>
        <p:txBody>
          <a:bodyPr bIns="91425" rIns="91425" lIns="91425" t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66" name="Shape 66"/>
          <p:cNvSpPr/>
          <p:nvPr>
            <p:ph idx="2" type="pic"/>
          </p:nvPr>
        </p:nvSpPr>
        <p:spPr>
          <a:xfrm>
            <a:off y="612775" x="1792288"/>
            <a:ext cy="4114800" cx="5486399"/>
          </a:xfrm>
          <a:prstGeom prst="rect">
            <a:avLst/>
          </a:prstGeom>
          <a:noFill/>
          <a:ln>
            <a:noFill/>
          </a:ln>
        </p:spPr>
      </p:sp>
      <p:sp>
        <p:nvSpPr>
          <p:cNvPr id="67" name="Shape 67"/>
          <p:cNvSpPr txBox="1"/>
          <p:nvPr>
            <p:ph idx="1" type="body"/>
          </p:nvPr>
        </p:nvSpPr>
        <p:spPr>
          <a:xfrm>
            <a:off y="5367337" x="1792288"/>
            <a:ext cy="804861" cx="5486399"/>
          </a:xfrm>
          <a:prstGeom prst="rect">
            <a:avLst/>
          </a:prstGeom>
          <a:noFill/>
          <a:ln>
            <a:noFill/>
          </a:ln>
        </p:spPr>
        <p:txBody>
          <a:bodyPr bIns="91425" rIns="91425" lIns="91425" tIns="91425" anchor="t" anchorCtr="0"/>
          <a:lstStyle>
            <a:lvl1pPr rtl="0" indent="0" marL="0">
              <a:buFont typeface="Calibri"/>
              <a:buNone/>
              <a:defRPr/>
            </a:lvl1pPr>
            <a:lvl2pPr rtl="0" indent="0" marL="457200">
              <a:buFont typeface="Calibri"/>
              <a:buNone/>
              <a:defRPr/>
            </a:lvl2pPr>
            <a:lvl3pPr rtl="0" indent="0" marL="914400">
              <a:buFont typeface="Calibri"/>
              <a:buNone/>
              <a:defRPr/>
            </a:lvl3pPr>
            <a:lvl4pPr rtl="0" indent="0" marL="1371600">
              <a:buFont typeface="Calibri"/>
              <a:buNone/>
              <a:defRPr/>
            </a:lvl4pPr>
            <a:lvl5pPr rtl="0" indent="0" marL="1828800">
              <a:buFont typeface="Calibri"/>
              <a:buNone/>
              <a:defRPr/>
            </a:lvl5pPr>
            <a:lvl6pPr rtl="0" indent="0" marL="2286000">
              <a:buFont typeface="Calibri"/>
              <a:buNone/>
              <a:defRPr/>
            </a:lvl6pPr>
            <a:lvl7pPr rtl="0" indent="0" marL="2743200">
              <a:buFont typeface="Calibri"/>
              <a:buNone/>
              <a:defRPr/>
            </a:lvl7pPr>
            <a:lvl8pPr rtl="0" indent="0" marL="3200400">
              <a:buFont typeface="Calibri"/>
              <a:buNone/>
              <a:defRPr/>
            </a:lvl8pPr>
            <a:lvl9pPr rtl="0" indent="0" marL="3657600">
              <a:buFont typeface="Calibri"/>
              <a:buNone/>
              <a:defRPr/>
            </a:lvl9pPr>
          </a:lstStyle>
          <a:p/>
        </p:txBody>
      </p:sp>
      <p:sp>
        <p:nvSpPr>
          <p:cNvPr id="68" name="Shape 68"/>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69" name="Shape 69"/>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70" name="Shape 70"/>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2.xml" Type="http://schemas.openxmlformats.org/officeDocument/2006/relationships/slideLayout" Id="rId12"/><Relationship Target="../slideLayouts/slideLayout1.xml" Type="http://schemas.openxmlformats.org/officeDocument/2006/relationships/slideLayout" Id="rId1"/><Relationship Target="../theme/theme2.xml" Type="http://schemas.openxmlformats.org/officeDocument/2006/relationships/theme" Id="rId13"/><Relationship Target="../slideLayouts/slideLayout4.xml" Type="http://schemas.openxmlformats.org/officeDocument/2006/relationships/slideLayout" Id="rId4"/><Relationship Target="../slideLayouts/slideLayout10.xml" Type="http://schemas.openxmlformats.org/officeDocument/2006/relationships/slideLayout" Id="rId10"/><Relationship Target="../slideLayouts/slideLayout3.xml" Type="http://schemas.openxmlformats.org/officeDocument/2006/relationships/slideLayout" Id="rId3"/><Relationship Target="../slideLayouts/slideLayout11.xml" Type="http://schemas.openxmlformats.org/officeDocument/2006/relationships/slideLayout" Id="rId11"/><Relationship Target="../slideLayouts/slideLayout9.xml" Type="http://schemas.openxmlformats.org/officeDocument/2006/relationships/slideLayout" Id="rId9"/><Relationship Target="../slideLayouts/slideLayout6.xml" Type="http://schemas.openxmlformats.org/officeDocument/2006/relationships/slideLayout" Id="rId6"/><Relationship Target="../slideLayouts/slideLayout5.xml" Type="http://schemas.openxmlformats.org/officeDocument/2006/relationships/slideLayout" Id="rId5"/><Relationship Target="../slideLayouts/slideLayout8.xml" Type="http://schemas.openxmlformats.org/officeDocument/2006/relationships/slideLayout" Id="rId8"/><Relationship Target="../slideLayouts/slideLayout7.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marR="0" indent="0" marL="0">
              <a:spcBef>
                <a:spcPts val="0"/>
              </a:spcBef>
              <a:buClr>
                <a:schemeClr val="dk1"/>
              </a:buClr>
              <a:buFont typeface="Calibri"/>
              <a:buNone/>
              <a:defRPr/>
            </a:lvl1pPr>
            <a:lvl2pPr algn="l" rtl="0" marR="0" indent="0" marL="0">
              <a:defRPr/>
            </a:lvl2pPr>
            <a:lvl3pPr algn="l" rtl="0" marR="0" indent="0" marL="0">
              <a:defRPr/>
            </a:lvl3pPr>
            <a:lvl4pPr algn="l" rtl="0" marR="0" indent="0" marL="0">
              <a:defRPr/>
            </a:lvl4pPr>
            <a:lvl5pPr algn="l" rtl="0" marR="0" indent="0" marL="0">
              <a:defRPr/>
            </a:lvl5pPr>
            <a:lvl6pPr algn="l" rtl="0" marR="0" indent="0" marL="0">
              <a:defRPr/>
            </a:lvl6pPr>
            <a:lvl7pPr algn="l" rtl="0" marR="0" indent="0" marL="0">
              <a:defRPr/>
            </a:lvl7pPr>
            <a:lvl8pPr algn="l" rtl="0" marR="0" indent="0" marL="0">
              <a:defRPr/>
            </a:lvl8pPr>
            <a:lvl9pPr algn="l" rtl="0" marR="0" indent="0" marL="0">
              <a:defRPr/>
            </a:lvl9pPr>
          </a:lstStyle>
          <a:p/>
        </p:txBody>
      </p:sp>
      <p:sp>
        <p:nvSpPr>
          <p:cNvPr id="10" name="Shape 10"/>
          <p:cNvSpPr txBox="1"/>
          <p:nvPr>
            <p:ph idx="1" type="body"/>
          </p:nvPr>
        </p:nvSpPr>
        <p:spPr>
          <a:xfrm>
            <a:off y="1600200" x="457200"/>
            <a:ext cy="4525963" cx="8229600"/>
          </a:xfrm>
          <a:prstGeom prst="rect">
            <a:avLst/>
          </a:prstGeom>
          <a:noFill/>
          <a:ln>
            <a:noFill/>
          </a:ln>
        </p:spPr>
        <p:txBody>
          <a:bodyPr bIns="91425" rIns="91425" lIns="91425" tIns="91425" anchor="t" anchorCtr="0"/>
          <a:lstStyle>
            <a:lvl1pPr algn="l" rtl="0" marR="0" indent="-139700" marL="342900">
              <a:spcBef>
                <a:spcPts val="640"/>
              </a:spcBef>
              <a:buClr>
                <a:schemeClr val="dk1"/>
              </a:buClr>
              <a:buFont typeface="Calibri"/>
              <a:buChar char="•"/>
              <a:defRPr/>
            </a:lvl1pPr>
            <a:lvl2pPr algn="l" rtl="0" marR="0" indent="-107950" marL="742950">
              <a:spcBef>
                <a:spcPts val="560"/>
              </a:spcBef>
              <a:buClr>
                <a:schemeClr val="dk1"/>
              </a:buClr>
              <a:buFont typeface="Calibri"/>
              <a:buChar char="–"/>
              <a:defRPr/>
            </a:lvl2pPr>
            <a:lvl3pPr algn="l" rtl="0" marR="0" indent="-76200" marL="1143000">
              <a:spcBef>
                <a:spcPts val="480"/>
              </a:spcBef>
              <a:buClr>
                <a:schemeClr val="dk1"/>
              </a:buClr>
              <a:buFont typeface="Calibri"/>
              <a:buChar char="•"/>
              <a:defRPr/>
            </a:lvl3pPr>
            <a:lvl4pPr algn="l" rtl="0" marR="0" indent="-101600" marL="1600200">
              <a:spcBef>
                <a:spcPts val="400"/>
              </a:spcBef>
              <a:buClr>
                <a:schemeClr val="dk1"/>
              </a:buClr>
              <a:buFont typeface="Calibri"/>
              <a:buChar char="–"/>
              <a:defRPr/>
            </a:lvl4pPr>
            <a:lvl5pPr algn="l" rtl="0" marR="0" indent="-101600" marL="2057400">
              <a:spcBef>
                <a:spcPts val="400"/>
              </a:spcBef>
              <a:buClr>
                <a:schemeClr val="dk1"/>
              </a:buClr>
              <a:buFont typeface="Calibri"/>
              <a:buChar char="»"/>
              <a:defRPr/>
            </a:lvl5pPr>
            <a:lvl6pPr algn="l" rtl="0" marR="0" indent="-101600" marL="2514600">
              <a:spcBef>
                <a:spcPts val="400"/>
              </a:spcBef>
              <a:buClr>
                <a:schemeClr val="dk1"/>
              </a:buClr>
              <a:buFont typeface="Calibri"/>
              <a:buChar char="•"/>
              <a:defRPr/>
            </a:lvl6pPr>
            <a:lvl7pPr algn="l" rtl="0" marR="0" indent="-101600" marL="2971800">
              <a:spcBef>
                <a:spcPts val="400"/>
              </a:spcBef>
              <a:buClr>
                <a:schemeClr val="dk1"/>
              </a:buClr>
              <a:buFont typeface="Calibri"/>
              <a:buChar char="•"/>
              <a:defRPr/>
            </a:lvl7pPr>
            <a:lvl8pPr algn="l" rtl="0" marR="0" indent="-101600" marL="3429000">
              <a:spcBef>
                <a:spcPts val="400"/>
              </a:spcBef>
              <a:buClr>
                <a:schemeClr val="dk1"/>
              </a:buClr>
              <a:buFont typeface="Calibri"/>
              <a:buChar char="•"/>
              <a:defRPr/>
            </a:lvl8pPr>
            <a:lvl9pPr algn="l" rtl="0" marR="0" indent="-101600" marL="3886200">
              <a:spcBef>
                <a:spcPts val="400"/>
              </a:spcBef>
              <a:buClr>
                <a:schemeClr val="dk1"/>
              </a:buClr>
              <a:buFont typeface="Calibri"/>
              <a:buChar char="•"/>
              <a:defRPr/>
            </a:lvl9pPr>
          </a:lstStyle>
          <a:p/>
        </p:txBody>
      </p:sp>
      <p:sp>
        <p:nvSpPr>
          <p:cNvPr id="11" name="Shape 11"/>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12" name="Shape 12"/>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
        <p:nvSpPr>
          <p:cNvPr id="13" name="Shape 13"/>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a:lvl1pPr>
            <a:lvl2pPr algn="l" rtl="0" marR="0" indent="0" marL="457200">
              <a:defRPr/>
            </a:lvl2pPr>
            <a:lvl3pPr algn="l" rtl="0" marR="0" indent="0" marL="914400">
              <a:defRPr/>
            </a:lvl3pPr>
            <a:lvl4pPr algn="l" rtl="0" marR="0" indent="0" marL="1371600">
              <a:defRPr/>
            </a:lvl4pPr>
            <a:lvl5pPr algn="l" rtl="0" marR="0" indent="0" marL="1828800">
              <a:defRPr/>
            </a:lvl5pPr>
            <a:lvl6pPr algn="l" rtl="0" marR="0" indent="0" marL="2286000">
              <a:defRPr/>
            </a:lvl6pPr>
            <a:lvl7pPr algn="l" rtl="0" marR="0" indent="0" marL="2743200">
              <a:defRPr/>
            </a:lvl7pPr>
            <a:lvl8pPr algn="l" rtl="0" marR="0" indent="0" marL="3200400">
              <a:defRPr/>
            </a:lvl8pPr>
            <a:lvl9pPr algn="l" rtl="0" marR="0" indent="0" marL="3657600">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2.xml" Type="http://schemas.openxmlformats.org/officeDocument/2006/relationships/slideLayout" Id="rId1"/><Relationship Target="../media/image02.png" Type="http://schemas.openxmlformats.org/officeDocument/2006/relationships/image" Id="rId4"/><Relationship Target="../media/image01.png" Type="http://schemas.openxmlformats.org/officeDocument/2006/relationships/image" Id="rId3"/><Relationship Target="../media/image00.png" Type="http://schemas.openxmlformats.org/officeDocument/2006/relationships/image" Id="rId5"/></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y="0" x="0"/>
          <a:ext cy="0" cx="0"/>
          <a:chOff y="0" x="0"/>
          <a:chExt cy="0" cx="0"/>
        </a:xfrm>
      </p:grpSpPr>
      <p:pic>
        <p:nvPicPr>
          <p:cNvPr id="93" name="Shape 93"/>
          <p:cNvPicPr preferRelativeResize="0"/>
          <p:nvPr/>
        </p:nvPicPr>
        <p:blipFill>
          <a:blip r:embed="rId3"/>
          <a:stretch>
            <a:fillRect/>
          </a:stretch>
        </p:blipFill>
        <p:spPr>
          <a:xfrm>
            <a:off y="842000" x="5508800"/>
            <a:ext cy="1401549" cx="2832900"/>
          </a:xfrm>
          <a:prstGeom prst="rect">
            <a:avLst/>
          </a:prstGeom>
          <a:noFill/>
          <a:ln>
            <a:noFill/>
          </a:ln>
        </p:spPr>
      </p:pic>
      <p:sp>
        <p:nvSpPr>
          <p:cNvPr id="94" name="Shape 94"/>
          <p:cNvSpPr txBox="1"/>
          <p:nvPr/>
        </p:nvSpPr>
        <p:spPr>
          <a:xfrm>
            <a:off y="3759200" x="444500"/>
            <a:ext cy="369888" cx="184149"/>
          </a:xfrm>
          <a:prstGeom prst="rect">
            <a:avLst/>
          </a:prstGeom>
          <a:noFill/>
          <a:ln>
            <a:noFill/>
          </a:ln>
        </p:spPr>
        <p:txBody>
          <a:bodyPr bIns="45700" rIns="91425" lIns="91425" tIns="45700" anchor="t" anchorCtr="0">
            <a:noAutofit/>
          </a:bodyPr>
          <a:lstStyle/>
          <a:p/>
        </p:txBody>
      </p:sp>
      <p:sp>
        <p:nvSpPr>
          <p:cNvPr id="95" name="Shape 95"/>
          <p:cNvSpPr txBox="1"/>
          <p:nvPr/>
        </p:nvSpPr>
        <p:spPr>
          <a:xfrm>
            <a:off y="59250" x="228601"/>
            <a:ext cy="461699" cx="8915400"/>
          </a:xfrm>
          <a:prstGeom prst="rect">
            <a:avLst/>
          </a:prstGeom>
          <a:noFill/>
          <a:ln>
            <a:noFill/>
          </a:ln>
        </p:spPr>
        <p:txBody>
          <a:bodyPr bIns="45700" rIns="91425" lIns="91425" tIns="45700" anchor="t" anchorCtr="0">
            <a:noAutofit/>
          </a:bodyPr>
          <a:lstStyle/>
          <a:p>
            <a:pPr algn="ctr" rtl="0" lvl="0">
              <a:lnSpc>
                <a:spcPct val="150000"/>
              </a:lnSpc>
              <a:buClr>
                <a:schemeClr val="dk1"/>
              </a:buClr>
              <a:buSzPct val="78571"/>
              <a:buFont typeface="Arial"/>
              <a:buNone/>
            </a:pPr>
            <a:r>
              <a:rPr b="1" lang="en-US">
                <a:latin typeface="Calibri"/>
                <a:ea typeface="Calibri"/>
                <a:cs typeface="Calibri"/>
                <a:sym typeface="Calibri"/>
              </a:rPr>
              <a:t>Parallel algorithms for planar and spherical Delaunay construction with an application to centroidal Voronoi tessellations</a:t>
            </a:r>
          </a:p>
          <a:p>
            <a:r>
              <a:t/>
            </a:r>
          </a:p>
        </p:txBody>
      </p:sp>
      <p:cxnSp>
        <p:nvCxnSpPr>
          <p:cNvPr id="96" name="Shape 96"/>
          <p:cNvCxnSpPr/>
          <p:nvPr/>
        </p:nvCxnSpPr>
        <p:spPr>
          <a:xfrm rot="-5400000" flipH="1">
            <a:off y="3733800" x="1752599"/>
            <a:ext cy="76199" cx="5562600"/>
          </a:xfrm>
          <a:prstGeom prst="straightConnector1">
            <a:avLst/>
          </a:prstGeom>
          <a:noFill/>
          <a:ln w="9525" cap="flat">
            <a:solidFill>
              <a:srgbClr val="4A7DBB"/>
            </a:solidFill>
            <a:prstDash val="solid"/>
            <a:round/>
            <a:headEnd w="med" len="med" type="none"/>
            <a:tailEnd w="med" len="med" type="none"/>
          </a:ln>
        </p:spPr>
      </p:cxnSp>
      <p:cxnSp>
        <p:nvCxnSpPr>
          <p:cNvPr id="97" name="Shape 97"/>
          <p:cNvCxnSpPr/>
          <p:nvPr/>
        </p:nvCxnSpPr>
        <p:spPr>
          <a:xfrm>
            <a:off y="3429000" x="228600"/>
            <a:ext cy="0" cx="8915400"/>
          </a:xfrm>
          <a:prstGeom prst="straightConnector1">
            <a:avLst/>
          </a:prstGeom>
          <a:noFill/>
          <a:ln w="9525" cap="flat">
            <a:solidFill>
              <a:srgbClr val="4A7DBB"/>
            </a:solidFill>
            <a:prstDash val="solid"/>
            <a:round/>
            <a:headEnd w="med" len="med" type="none"/>
            <a:tailEnd w="med" len="med" type="none"/>
          </a:ln>
        </p:spPr>
      </p:cxnSp>
      <p:sp>
        <p:nvSpPr>
          <p:cNvPr id="98" name="Shape 98"/>
          <p:cNvSpPr txBox="1"/>
          <p:nvPr/>
        </p:nvSpPr>
        <p:spPr>
          <a:xfrm>
            <a:off y="990600" x="304800"/>
            <a:ext cy="400109" cx="3657600"/>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sng" b="0" cap="none" baseline="0" sz="2000" lang="en-US" i="0">
                <a:solidFill>
                  <a:schemeClr val="dk1"/>
                </a:solidFill>
                <a:latin typeface="Calibri"/>
                <a:ea typeface="Calibri"/>
                <a:cs typeface="Calibri"/>
                <a:sym typeface="Calibri"/>
              </a:rPr>
              <a:t>Objective</a:t>
            </a:r>
          </a:p>
        </p:txBody>
      </p:sp>
      <p:sp>
        <p:nvSpPr>
          <p:cNvPr id="99" name="Shape 99"/>
          <p:cNvSpPr txBox="1"/>
          <p:nvPr/>
        </p:nvSpPr>
        <p:spPr>
          <a:xfrm>
            <a:off y="3441032" x="228600"/>
            <a:ext cy="400109" cx="4114800"/>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sng" b="0" cap="none" baseline="0" sz="2000" lang="en-US" i="0">
                <a:solidFill>
                  <a:schemeClr val="dk1"/>
                </a:solidFill>
                <a:latin typeface="Calibri"/>
                <a:ea typeface="Calibri"/>
                <a:cs typeface="Calibri"/>
                <a:sym typeface="Calibri"/>
              </a:rPr>
              <a:t>Research</a:t>
            </a:r>
          </a:p>
        </p:txBody>
      </p:sp>
      <p:sp>
        <p:nvSpPr>
          <p:cNvPr id="100" name="Shape 100"/>
          <p:cNvSpPr txBox="1"/>
          <p:nvPr/>
        </p:nvSpPr>
        <p:spPr>
          <a:xfrm>
            <a:off y="3449048" x="4648200"/>
            <a:ext cy="400109" cx="4343400"/>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sng" b="0" cap="none" baseline="0" sz="2000" lang="en-US" i="0">
                <a:solidFill>
                  <a:schemeClr val="dk1"/>
                </a:solidFill>
                <a:latin typeface="Calibri"/>
                <a:ea typeface="Calibri"/>
                <a:cs typeface="Calibri"/>
                <a:sym typeface="Calibri"/>
              </a:rPr>
              <a:t>Impact</a:t>
            </a:r>
          </a:p>
        </p:txBody>
      </p:sp>
      <p:sp>
        <p:nvSpPr>
          <p:cNvPr id="101" name="Shape 101"/>
          <p:cNvSpPr txBox="1"/>
          <p:nvPr/>
        </p:nvSpPr>
        <p:spPr>
          <a:xfrm>
            <a:off y="6063300" x="1371600"/>
            <a:ext cy="554099" cx="6629400"/>
          </a:xfrm>
          <a:prstGeom prst="rect">
            <a:avLst/>
          </a:prstGeom>
          <a:solidFill>
            <a:schemeClr val="lt1"/>
          </a:solidFill>
          <a:ln w="25400" cap="flat">
            <a:solidFill>
              <a:schemeClr val="dk1"/>
            </a:solidFill>
            <a:prstDash val="solid"/>
            <a:round/>
            <a:headEnd w="med" len="med" type="none"/>
            <a:tailEnd w="med" len="med" type="none"/>
          </a:ln>
        </p:spPr>
        <p:txBody>
          <a:bodyPr bIns="45700" rIns="91425" lIns="91425" tIns="45700" anchor="t" anchorCtr="0">
            <a:noAutofit/>
          </a:bodyPr>
          <a:lstStyle/>
          <a:p>
            <a:pPr algn="l" rtl="0" lvl="0" marR="0" indent="0" marL="0">
              <a:spcBef>
                <a:spcPts val="0"/>
              </a:spcBef>
              <a:buSzPct val="25000"/>
              <a:buNone/>
            </a:pPr>
            <a:r>
              <a:rPr strike="noStrike" u="none" b="1" cap="none" baseline="0" sz="1000" lang="en-US" i="0">
                <a:solidFill>
                  <a:schemeClr val="dk1"/>
                </a:solidFill>
                <a:latin typeface="Calibri"/>
                <a:ea typeface="Calibri"/>
                <a:cs typeface="Calibri"/>
                <a:sym typeface="Calibri"/>
              </a:rPr>
              <a:t>Reference: Jacobsen, D</a:t>
            </a:r>
            <a:r>
              <a:rPr b="1" sz="1000" lang="en-US">
                <a:solidFill>
                  <a:schemeClr val="dk1"/>
                </a:solidFill>
                <a:latin typeface="Calibri"/>
                <a:ea typeface="Calibri"/>
                <a:cs typeface="Calibri"/>
                <a:sym typeface="Calibri"/>
              </a:rPr>
              <a:t>., with Gunzburger, M., Ringler, T., Burkardt, J., Peterson, J., 2013 Parallel algorithms for planar and spherical Delaunay construction with an application to centroidal Voronoi tessellations, Geoscientific Model Development, in press, </a:t>
            </a:r>
          </a:p>
        </p:txBody>
      </p:sp>
      <p:sp>
        <p:nvSpPr>
          <p:cNvPr id="102" name="Shape 102"/>
          <p:cNvSpPr txBox="1"/>
          <p:nvPr/>
        </p:nvSpPr>
        <p:spPr>
          <a:xfrm>
            <a:off y="1390700" x="491100"/>
            <a:ext cy="1880400" cx="3657600"/>
          </a:xfrm>
          <a:prstGeom prst="rect">
            <a:avLst/>
          </a:prstGeom>
        </p:spPr>
        <p:txBody>
          <a:bodyPr bIns="91425" rIns="91425" lIns="91425" tIns="91425" anchor="t" anchorCtr="0">
            <a:noAutofit/>
          </a:bodyPr>
          <a:lstStyle/>
          <a:p>
            <a:pPr>
              <a:buNone/>
            </a:pPr>
            <a:r>
              <a:rPr lang="en-US"/>
              <a:t>Techniques for the generation of spherical centroidal Voronoi tessellations are currently computationally demanding due to the serial algorithms employed. In order to create meshes suitable for grand challenge simulations mesh generation tools need to be improved.</a:t>
            </a:r>
          </a:p>
        </p:txBody>
      </p:sp>
      <p:sp>
        <p:nvSpPr>
          <p:cNvPr id="103" name="Shape 103"/>
          <p:cNvSpPr txBox="1"/>
          <p:nvPr/>
        </p:nvSpPr>
        <p:spPr>
          <a:xfrm>
            <a:off y="3853175" x="304800"/>
            <a:ext cy="2198099" cx="3657600"/>
          </a:xfrm>
          <a:prstGeom prst="rect">
            <a:avLst/>
          </a:prstGeom>
        </p:spPr>
        <p:txBody>
          <a:bodyPr bIns="91425" rIns="91425" lIns="91425" tIns="91425" anchor="t" anchorCtr="0">
            <a:noAutofit/>
          </a:bodyPr>
          <a:lstStyle/>
          <a:p>
            <a:pPr rtl="0" lvl="0" indent="-317500" marL="457200">
              <a:buClr>
                <a:srgbClr val="000000"/>
              </a:buClr>
              <a:buSzPct val="100000"/>
              <a:buFont typeface="Arial"/>
              <a:buChar char="●"/>
            </a:pPr>
            <a:r>
              <a:rPr lang="en-US"/>
              <a:t>Developed a new algorithm for the parallel construction of Delaunay tessellations.</a:t>
            </a:r>
          </a:p>
          <a:p>
            <a:pPr rtl="0" lvl="0" indent="-317500" marL="457200">
              <a:buClr>
                <a:srgbClr val="000000"/>
              </a:buClr>
              <a:buSzPct val="100000"/>
              <a:buFont typeface="Arial"/>
              <a:buChar char="●"/>
            </a:pPr>
            <a:r>
              <a:rPr lang="en-US"/>
              <a:t>Employed this new algorithm within a spherical centroidal Voronoi tessellation generator.</a:t>
            </a:r>
          </a:p>
          <a:p>
            <a:pPr lvl="0" indent="-317500" marL="457200">
              <a:buClr>
                <a:srgbClr val="000000"/>
              </a:buClr>
              <a:buSzPct val="100000"/>
              <a:buFont typeface="Arial"/>
              <a:buChar char="●"/>
            </a:pPr>
            <a:r>
              <a:rPr lang="en-US"/>
              <a:t>Compared new mesh generators performance with a mesh generator using a standard algorithm.</a:t>
            </a:r>
          </a:p>
        </p:txBody>
      </p:sp>
      <p:sp>
        <p:nvSpPr>
          <p:cNvPr id="104" name="Shape 104"/>
          <p:cNvSpPr txBox="1"/>
          <p:nvPr/>
        </p:nvSpPr>
        <p:spPr>
          <a:xfrm>
            <a:off y="3841150" x="4911100"/>
            <a:ext cy="2198099" cx="3657600"/>
          </a:xfrm>
          <a:prstGeom prst="rect">
            <a:avLst/>
          </a:prstGeom>
        </p:spPr>
        <p:txBody>
          <a:bodyPr bIns="91425" rIns="91425" lIns="91425" tIns="91425" anchor="t" anchorCtr="0">
            <a:noAutofit/>
          </a:bodyPr>
          <a:lstStyle/>
          <a:p>
            <a:pPr rtl="0" lvl="0">
              <a:buNone/>
            </a:pPr>
            <a:r>
              <a:rPr lang="en-US"/>
              <a:t>The newly developed algorithm allows faster creation of new variable resolution meshes. In addition to faster mesh generation, the parallelism allows meshes with a larger number of degrees of freedom to be created.</a:t>
            </a:r>
          </a:p>
          <a:p>
            <a:r>
              <a:t/>
            </a:r>
          </a:p>
          <a:p>
            <a:pPr>
              <a:buNone/>
            </a:pPr>
            <a:r>
              <a:rPr lang="en-US"/>
              <a:t>This new algorithm will be used to create more efficient mesh generators for MPAS-based climate models within DOE.</a:t>
            </a:r>
          </a:p>
        </p:txBody>
      </p:sp>
      <p:pic>
        <p:nvPicPr>
          <p:cNvPr id="105" name="Shape 105"/>
          <p:cNvPicPr preferRelativeResize="0"/>
          <p:nvPr/>
        </p:nvPicPr>
        <p:blipFill>
          <a:blip r:embed="rId4"/>
          <a:stretch>
            <a:fillRect/>
          </a:stretch>
        </p:blipFill>
        <p:spPr>
          <a:xfrm>
            <a:off y="2271275" x="5086675"/>
            <a:ext cy="1129999" cx="1677874"/>
          </a:xfrm>
          <a:prstGeom prst="rect">
            <a:avLst/>
          </a:prstGeom>
          <a:noFill/>
          <a:ln>
            <a:noFill/>
          </a:ln>
        </p:spPr>
      </p:pic>
      <p:pic>
        <p:nvPicPr>
          <p:cNvPr id="106" name="Shape 106"/>
          <p:cNvPicPr preferRelativeResize="0"/>
          <p:nvPr/>
        </p:nvPicPr>
        <p:blipFill>
          <a:blip r:embed="rId5"/>
          <a:stretch>
            <a:fillRect/>
          </a:stretch>
        </p:blipFill>
        <p:spPr>
          <a:xfrm>
            <a:off y="2243550" x="6965150"/>
            <a:ext cy="1165399" cx="1724561"/>
          </a:xfrm>
          <a:prstGeom prst="rect">
            <a:avLst/>
          </a:prstGeom>
          <a:noFill/>
          <a:ln>
            <a:noFill/>
          </a:ln>
        </p:spPr>
      </p:pic>
      <p:sp>
        <p:nvSpPr>
          <p:cNvPr id="107" name="Shape 107"/>
          <p:cNvSpPr txBox="1"/>
          <p:nvPr/>
        </p:nvSpPr>
        <p:spPr>
          <a:xfrm>
            <a:off y="315725" x="5334000"/>
            <a:ext cy="990900" cx="3657600"/>
          </a:xfrm>
          <a:prstGeom prst="rect">
            <a:avLst/>
          </a:prstGeom>
        </p:spPr>
        <p:txBody>
          <a:bodyPr bIns="91425" rIns="91425" lIns="91425" tIns="91425" anchor="t" anchorCtr="0">
            <a:noAutofit/>
          </a:bodyPr>
          <a:lstStyle/>
          <a:p>
            <a:pPr rtl="0" lvl="0">
              <a:buNone/>
            </a:pPr>
            <a:r>
              <a:rPr sz="1000" lang="en-US">
                <a:solidFill>
                  <a:srgbClr val="0000FF"/>
                </a:solidFill>
              </a:rPr>
              <a:t>Top: Images showing the overlapping decompositions in the new algorithm. Bottom left: Timings with standard algorithm: Bottom Right: Timings with new algorithm.</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