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2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0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2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6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4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4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2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7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9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7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C904-B5BB-46FC-850D-5959A0321A23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18DB4-CC01-4DA2-9D6C-A3DCDE0F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9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7543" y="119826"/>
            <a:ext cx="843060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/>
              <a:t>On the interpretation of constrained climate model ensembles</a:t>
            </a: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Rectangle 3"/>
          <p:cNvSpPr/>
          <p:nvPr/>
        </p:nvSpPr>
        <p:spPr>
          <a:xfrm>
            <a:off x="641953" y="6289216"/>
            <a:ext cx="6987810" cy="5078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/>
              <a:t>Benjamin M. Sanderson and Reto Knutti, 2013: On the interpretation of constrained climate model ensembles, Geophysical Research Letters, </a:t>
            </a:r>
          </a:p>
          <a:p>
            <a:r>
              <a:rPr lang="en-US" sz="900" b="1" dirty="0"/>
              <a:t>Volume 39, Issue 16</a:t>
            </a:r>
            <a:endParaRPr lang="en-US" sz="900" dirty="0"/>
          </a:p>
          <a:p>
            <a:endParaRPr lang="en-US" sz="900" dirty="0"/>
          </a:p>
        </p:txBody>
      </p:sp>
      <p:sp>
        <p:nvSpPr>
          <p:cNvPr id="5" name="TextBox 6"/>
          <p:cNvSpPr txBox="1"/>
          <p:nvPr/>
        </p:nvSpPr>
        <p:spPr>
          <a:xfrm>
            <a:off x="307583" y="636420"/>
            <a:ext cx="2620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Objectives</a:t>
            </a:r>
          </a:p>
          <a:p>
            <a:pPr marL="256432" indent="-256432">
              <a:buFont typeface="Arial"/>
              <a:buChar char="•"/>
            </a:pPr>
            <a:r>
              <a:rPr lang="en-US" dirty="0" smtClean="0"/>
              <a:t>Demonstrate how model tuning can lead to the impression of a “truth-centered ensemble”, which might not be the case for future projections</a:t>
            </a:r>
            <a:endParaRPr lang="en-US" dirty="0"/>
          </a:p>
        </p:txBody>
      </p:sp>
      <p:sp>
        <p:nvSpPr>
          <p:cNvPr id="6" name="TextBox 7"/>
          <p:cNvSpPr txBox="1"/>
          <p:nvPr/>
        </p:nvSpPr>
        <p:spPr>
          <a:xfrm>
            <a:off x="255143" y="2796299"/>
            <a:ext cx="3110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Approach</a:t>
            </a:r>
          </a:p>
          <a:p>
            <a:pPr marL="256432" indent="-256432">
              <a:buFont typeface="Arial"/>
              <a:buChar char="•"/>
            </a:pPr>
            <a:r>
              <a:rPr lang="en-US" dirty="0" smtClean="0"/>
              <a:t>Use a multi-</a:t>
            </a:r>
            <a:r>
              <a:rPr lang="en-US" dirty="0" err="1" smtClean="0"/>
              <a:t>variate</a:t>
            </a:r>
            <a:r>
              <a:rPr lang="en-US" dirty="0" smtClean="0"/>
              <a:t> approach to demonstrate that the present-day ensemble mean appears closer to the observations than can be explained by chance.</a:t>
            </a:r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307582" y="5177985"/>
            <a:ext cx="8622428" cy="974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rgbClr val="000000"/>
                </a:solidFill>
                <a:latin typeface="Calibri" pitchFamily="34" charset="0"/>
              </a:rPr>
              <a:t>Impact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Shows that</a:t>
            </a:r>
            <a:r>
              <a:rPr lang="fr-FR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some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methodologies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for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climate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parameter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estimation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may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be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overconfident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if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they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assume a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truth-centered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ensemble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will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continue </a:t>
            </a:r>
            <a:r>
              <a:rPr lang="fr-FR" dirty="0" err="1" smtClean="0">
                <a:solidFill>
                  <a:srgbClr val="000000"/>
                </a:solidFill>
                <a:latin typeface="Calibri" pitchFamily="34" charset="0"/>
              </a:rPr>
              <a:t>into</a:t>
            </a:r>
            <a:r>
              <a:rPr lang="fr-FR" dirty="0" smtClean="0">
                <a:solidFill>
                  <a:srgbClr val="000000"/>
                </a:solidFill>
                <a:latin typeface="Calibri" pitchFamily="34" charset="0"/>
              </a:rPr>
              <a:t> the future. 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8" name="Picture 7" descr="Screen Shot 2013-09-05 at 12.07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711" y="597824"/>
            <a:ext cx="5179947" cy="439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8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2014-12-09T21:37:06Z</dcterms:created>
  <dcterms:modified xsi:type="dcterms:W3CDTF">2014-12-09T21:40:22Z</dcterms:modified>
</cp:coreProperties>
</file>