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900A-0A02-4805-83FD-40FDCBE8CFF7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0B30E-A105-497C-A36A-6F45963B1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2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5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5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5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3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4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0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6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8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E4707-32D4-4313-987E-B4F8C7DEC6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342A-7FE5-4923-A60E-F2D624A6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8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>
            <a:spLocks noGrp="1"/>
          </p:cNvSpPr>
          <p:nvPr/>
        </p:nvSpPr>
        <p:spPr>
          <a:xfrm>
            <a:off x="126058" y="288632"/>
            <a:ext cx="8770491" cy="57675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correspondence between mean forecast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errors and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climate errors in CMIP5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models</a:t>
            </a:r>
            <a:endParaRPr lang="en-US" sz="176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 Placeholder 5"/>
          <p:cNvSpPr>
            <a:spLocks noGrp="1"/>
          </p:cNvSpPr>
          <p:nvPr/>
        </p:nvSpPr>
        <p:spPr>
          <a:xfrm>
            <a:off x="331141" y="1450682"/>
            <a:ext cx="3575050" cy="51144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OBJECTIVE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study examines the correspondence between short- and long-term systematic errors in five atmospheric models. The focus is on June-August, though results are expected to hold for other seasons.  The comparison allows one to diagnose the time scales over which systematic errors develop, and yields insights into their origin through a seamless modeling approach.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APPROACH</a:t>
            </a:r>
          </a:p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Short-term 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hindcasts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from the Transpose-AMIP II project are compared with AMIP simulations of the same models from the CMIP5 archive. Model errors are diagnosed by comparing with observations and/or reanalysis products. The robustness of errors is investigated using the multi-model mean. 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IMPACT</a:t>
            </a:r>
          </a:p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Systematic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errors in precipitation, clouds, and radiation processes in the climate simulations manifest in a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few days in the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hindcasts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all models.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robust bias correspondence suggests that these systematic errors across different models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arise from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 parameterizations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 the large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-scale state remains close to observations in the first few days. The biases associated with parameterized physics can feed back on the large-scale state on synoptic time scales, and impact fields such as winds, surface temperature, and sea level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pressure. These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results suggest that changes to a model to improve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hindcasts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will likely also improve long-term climate errors. </a:t>
            </a:r>
          </a:p>
        </p:txBody>
      </p:sp>
      <p:sp>
        <p:nvSpPr>
          <p:cNvPr id="4" name="TextBox 8"/>
          <p:cNvSpPr txBox="1"/>
          <p:nvPr/>
        </p:nvSpPr>
        <p:spPr>
          <a:xfrm>
            <a:off x="126059" y="846712"/>
            <a:ext cx="8770491" cy="461665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H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.-Y.,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Xie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S. A. Klein, K. D. Williams, J. S. Boyle, S. Bony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H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Douville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S.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Fermepin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B. Medeiros, S.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Tyteca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M. Watanabe,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D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Williamson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Journal of Climate. http://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dx.doi.org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/10.1175/JCLI-D-13-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00474.1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11"/>
          <p:cNvSpPr txBox="1"/>
          <p:nvPr/>
        </p:nvSpPr>
        <p:spPr>
          <a:xfrm>
            <a:off x="4598521" y="5399817"/>
            <a:ext cx="40258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June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-August  CMIP5/AMIP  multi-model  mean  total  cloud  fraction  biases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from ISCCP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simulator  (%,  color  shades),  and  contours  indicate  zero  bias.  Regions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where ensemble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mean biases are statistically significant at the 95% confidence level are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color shaded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The  stippled  regions  are  where  more  than  three  (including  three)  out  of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four transpose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-AMIP   II  models   have   the  same  sign  of  biases   on   Day  5   compared 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CMIP5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/AMIP multi-model mean biases.</a:t>
            </a:r>
          </a:p>
        </p:txBody>
      </p:sp>
      <p:pic>
        <p:nvPicPr>
          <p:cNvPr id="6" name="Picture 5"/>
          <p:cNvPicPr>
            <a:picLocks noGrp="1" noChangeAspect="1" noChangeArrowheads="1"/>
          </p:cNvPicPr>
          <p:nvPr/>
        </p:nvPicPr>
        <p:blipFill>
          <a:blip r:embed="rId3"/>
          <a:srcRect t="-14823" b="-14823"/>
          <a:stretch>
            <a:fillRect/>
          </a:stretch>
        </p:blipFill>
        <p:spPr bwMode="auto">
          <a:xfrm>
            <a:off x="3906191" y="1202314"/>
            <a:ext cx="5111751" cy="4276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056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2014-12-08T22:49:09Z</dcterms:created>
  <dcterms:modified xsi:type="dcterms:W3CDTF">2014-12-08T22:50:17Z</dcterms:modified>
</cp:coreProperties>
</file>