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8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6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3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1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4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1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3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9CBE5-49A6-4F87-A439-D1EDCB5CE8AB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AC1E6-20DF-46D1-B278-67F868AC1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3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link.springer.com/journal/10584/118/3/page/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5903" y="119826"/>
            <a:ext cx="832658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On the estimation of systematic error in regression-based predictions of climate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sensitivity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5137" y="6310999"/>
            <a:ext cx="6511654" cy="29238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/>
              <a:t>Benjamin M. Sanderson, Climatic Change, </a:t>
            </a:r>
            <a:r>
              <a:rPr lang="en-US" sz="1300" dirty="0">
                <a:solidFill>
                  <a:srgbClr val="262626"/>
                </a:solidFill>
                <a:latin typeface="HelveticaNeue"/>
              </a:rPr>
              <a:t>June 2013, Volume 118, </a:t>
            </a:r>
            <a:r>
              <a:rPr lang="en-US" sz="1300" dirty="0">
                <a:solidFill>
                  <a:srgbClr val="15436B"/>
                </a:solidFill>
                <a:latin typeface="HelveticaNeue"/>
                <a:hlinkClick r:id="rId2"/>
              </a:rPr>
              <a:t>Issue 3-4</a:t>
            </a:r>
            <a:r>
              <a:rPr lang="en-US" sz="1300" dirty="0">
                <a:solidFill>
                  <a:srgbClr val="262626"/>
                </a:solidFill>
                <a:latin typeface="HelveticaNeue"/>
                <a:hlinkClick r:id="rId2"/>
              </a:rPr>
              <a:t>, pp 757-770</a:t>
            </a:r>
            <a:endParaRPr lang="en-US" sz="1300" dirty="0"/>
          </a:p>
        </p:txBody>
      </p:sp>
      <p:pic>
        <p:nvPicPr>
          <p:cNvPr id="5" name="Picture 4" descr="Screen Shot 2013-09-05 at 11.56.2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026" y="1050033"/>
            <a:ext cx="5228458" cy="388414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385903" y="1050033"/>
            <a:ext cx="30981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Objectives</a:t>
            </a:r>
          </a:p>
          <a:p>
            <a:pPr marL="256432" indent="-256432">
              <a:buFont typeface="Arial"/>
              <a:buChar char="•"/>
            </a:pPr>
            <a:r>
              <a:rPr lang="en-US" dirty="0" smtClean="0"/>
              <a:t>Demonstrate overconfidence in previous studies of large scale response using perturbed physics ensembles </a:t>
            </a:r>
          </a:p>
          <a:p>
            <a:pPr marL="256432" indent="-256432">
              <a:buFont typeface="Arial"/>
              <a:buChar char="•"/>
            </a:pPr>
            <a:r>
              <a:rPr lang="en-US" dirty="0" smtClean="0"/>
              <a:t>Propose methodologies for overcoming these issues using the CMIP3 multi-model archive</a:t>
            </a:r>
            <a:endParaRPr lang="en-US" dirty="0"/>
          </a:p>
        </p:txBody>
      </p:sp>
      <p:sp>
        <p:nvSpPr>
          <p:cNvPr id="7" name="TextBox 7"/>
          <p:cNvSpPr txBox="1"/>
          <p:nvPr/>
        </p:nvSpPr>
        <p:spPr>
          <a:xfrm>
            <a:off x="255137" y="3711476"/>
            <a:ext cx="48013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Approach</a:t>
            </a:r>
          </a:p>
          <a:p>
            <a:pPr marL="256432" indent="-256432">
              <a:buFont typeface="Arial"/>
              <a:buChar char="•"/>
            </a:pPr>
            <a:r>
              <a:rPr lang="en-US" dirty="0" smtClean="0"/>
              <a:t>Propose 2 alternative methodologies: a constrained regression approach to overcome bias which arises using non-physical ensemble members, or pre-filtering of the original </a:t>
            </a:r>
            <a:r>
              <a:rPr lang="en-US" dirty="0" smtClean="0"/>
              <a:t>ensemble</a:t>
            </a:r>
            <a:endParaRPr lang="en-US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</p:txBody>
      </p: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306929" y="5159150"/>
            <a:ext cx="8516041" cy="124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rgbClr val="000000"/>
                </a:solidFill>
                <a:latin typeface="Calibri" pitchFamily="34" charset="0"/>
              </a:rPr>
              <a:t>Impact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Very high climate sensitivity models using the Hadley Center HadCM3 models were shown by this study to be unphysical, and to have influenced previous probabilistic studies using that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model.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8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3</cp:revision>
  <dcterms:created xsi:type="dcterms:W3CDTF">2014-12-09T21:32:30Z</dcterms:created>
  <dcterms:modified xsi:type="dcterms:W3CDTF">2015-03-04T23:41:38Z</dcterms:modified>
</cp:coreProperties>
</file>