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3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C0FE8F-C00A-49D6-8797-7165FA1B3DE4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60BCC6-5A9B-4988-91E3-53529F48A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732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A60271-A53C-48A6-B19A-FB22DCAD9B9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794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0A6C8-80B5-4584-9628-93395F35F815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2BC9-7F02-4520-8EA7-DC96B261F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393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0A6C8-80B5-4584-9628-93395F35F815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2BC9-7F02-4520-8EA7-DC96B261F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952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0A6C8-80B5-4584-9628-93395F35F815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2BC9-7F02-4520-8EA7-DC96B261F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213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0A6C8-80B5-4584-9628-93395F35F815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2BC9-7F02-4520-8EA7-DC96B261F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39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0A6C8-80B5-4584-9628-93395F35F815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2BC9-7F02-4520-8EA7-DC96B261F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261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0A6C8-80B5-4584-9628-93395F35F815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2BC9-7F02-4520-8EA7-DC96B261F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626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0A6C8-80B5-4584-9628-93395F35F815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2BC9-7F02-4520-8EA7-DC96B261F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620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0A6C8-80B5-4584-9628-93395F35F815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2BC9-7F02-4520-8EA7-DC96B261F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197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0A6C8-80B5-4584-9628-93395F35F815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2BC9-7F02-4520-8EA7-DC96B261F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993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0A6C8-80B5-4584-9628-93395F35F815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2BC9-7F02-4520-8EA7-DC96B261F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545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0A6C8-80B5-4584-9628-93395F35F815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2BC9-7F02-4520-8EA7-DC96B261F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390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0A6C8-80B5-4584-9628-93395F35F815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42BC9-7F02-4520-8EA7-DC96B261F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553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-79375"/>
            <a:ext cx="8950325" cy="701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4663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On-screen Show (4:3)</PresentationFormat>
  <Paragraphs>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test</cp:lastModifiedBy>
  <cp:revision>1</cp:revision>
  <dcterms:created xsi:type="dcterms:W3CDTF">2014-12-08T22:56:24Z</dcterms:created>
  <dcterms:modified xsi:type="dcterms:W3CDTF">2014-12-08T22:57:20Z</dcterms:modified>
</cp:coreProperties>
</file>