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4B500-E35C-457F-A9F8-57E231BD4562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B2F8-D70B-412B-8786-B56AD5D4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11E1E1C1-0B9B-214B-9D54-6DDB3219E21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50464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07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8DD87F6-3120-7F42-96A9-34FB16BD2012}" type="datetimeFigureOut">
              <a:rPr lang="en-US"/>
              <a:pPr>
                <a:defRPr/>
              </a:pPr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072665F-578E-2A44-BB8D-2C8DE1E9E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wol1/doi/10.1002/2015WR018266/abstra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199" y="914400"/>
            <a:ext cx="4061236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Provide a modeling framework to integrate hydrological models, which are specialized in simulating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the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different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components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of hydrologic al process, by taking into account the uncertainty and dynamic nature of the interactions among the different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components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Model diagnostic analysis using various signature measures, including recession curve, flow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duration,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and posterior distribution of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parameters, to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identify model structural uncertainty and suitable hydrological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models</a:t>
            </a:r>
            <a:endParaRPr lang="en-US" sz="1600" dirty="0"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Hierarchical Mixture of Experts to adaptively integrate specialized hydrological models depending on dominant hydrologic processes at any given time and spatial location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83403"/>
            <a:ext cx="88278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Hierarchical Mixture of Experts and Diagnostic Modeling Approach to Reduce Hydrologic Model Structural Uncertainty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04800" y="6096000"/>
            <a:ext cx="360403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/>
              <a:t>Moges E, Y </a:t>
            </a:r>
            <a:r>
              <a:rPr lang="en-US" sz="1000" dirty="0" err="1"/>
              <a:t>Demissie</a:t>
            </a:r>
            <a:r>
              <a:rPr lang="en-US" sz="1000" dirty="0"/>
              <a:t> and H Li. 2016. “</a:t>
            </a:r>
            <a:r>
              <a:rPr lang="en-US" sz="1000" u="sng" dirty="0">
                <a:hlinkClick r:id="rId3"/>
              </a:rPr>
              <a:t>Hierarchical Mixture of Experts and Diagnostic Modeling Approach to Reduce Hydrologic Model Structural Uncertainty</a:t>
            </a:r>
            <a:r>
              <a:rPr lang="en-US" sz="1000" dirty="0"/>
              <a:t>.” </a:t>
            </a:r>
            <a:r>
              <a:rPr lang="en-US" sz="1000" i="1" dirty="0"/>
              <a:t>Water Resources Research,</a:t>
            </a:r>
            <a:r>
              <a:rPr lang="en-US" sz="1000" dirty="0"/>
              <a:t> in press, accepted online.  DOI: 10.1002/2015WR018266</a:t>
            </a:r>
            <a:endParaRPr lang="en-US" sz="1000" b="1" dirty="0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061234" y="3657600"/>
            <a:ext cx="493036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The multiple signature measures introduced in this study not only help to evaluate </a:t>
            </a:r>
            <a:r>
              <a:rPr lang="en-US" sz="1600" dirty="0" smtClean="0"/>
              <a:t>models’ </a:t>
            </a:r>
            <a:r>
              <a:rPr lang="en-US" sz="1600" dirty="0"/>
              <a:t>overall performance but also to diagnose and identify appropriate models or structures.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Provides </a:t>
            </a:r>
            <a:r>
              <a:rPr lang="en-US" sz="1600" dirty="0"/>
              <a:t>an adaptive and </a:t>
            </a:r>
            <a:r>
              <a:rPr lang="en-US" sz="1600" dirty="0" smtClean="0"/>
              <a:t>probabilistic </a:t>
            </a:r>
            <a:r>
              <a:rPr lang="en-US" sz="1600" dirty="0"/>
              <a:t>model integration framework to simulate dynamic catchments that are subjected to multiple dominant processes.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The HME framework can easily be extended for other integrated modeling </a:t>
            </a:r>
            <a:r>
              <a:rPr lang="en-US" sz="1600" dirty="0" smtClean="0"/>
              <a:t>applications.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435" y="931191"/>
            <a:ext cx="4930365" cy="20745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02316" y="28956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33CC"/>
                </a:solidFill>
              </a:rPr>
              <a:t>Flow duration curve </a:t>
            </a:r>
            <a:r>
              <a:rPr lang="en-US" sz="1100" b="1" dirty="0" smtClean="0">
                <a:solidFill>
                  <a:srgbClr val="0033CC"/>
                </a:solidFill>
              </a:rPr>
              <a:t>showing the </a:t>
            </a:r>
            <a:r>
              <a:rPr lang="en-US" sz="1100" b="1" dirty="0">
                <a:solidFill>
                  <a:srgbClr val="0033CC"/>
                </a:solidFill>
              </a:rPr>
              <a:t>observed </a:t>
            </a:r>
            <a:r>
              <a:rPr lang="en-US" sz="1100" b="1" dirty="0" smtClean="0">
                <a:solidFill>
                  <a:srgbClr val="0033CC"/>
                </a:solidFill>
              </a:rPr>
              <a:t>and predicted streamflow using </a:t>
            </a:r>
            <a:r>
              <a:rPr lang="en-US" sz="1100" b="1" dirty="0">
                <a:solidFill>
                  <a:srgbClr val="0033CC"/>
                </a:solidFill>
              </a:rPr>
              <a:t>HME and expert </a:t>
            </a:r>
            <a:r>
              <a:rPr lang="en-US" sz="1100" b="1" dirty="0" smtClean="0">
                <a:solidFill>
                  <a:srgbClr val="0033CC"/>
                </a:solidFill>
              </a:rPr>
              <a:t>models. The HME coupled Expert 1 (groundwater model) and Expert 2 (runoff model) by providing more weight to Expert 2 following storm events in the catchment and to Expert 1 during no storm period.  </a:t>
            </a:r>
            <a:endParaRPr lang="en-US" sz="11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Li-Slide-Evaluating Global Streamflow Simulations-June2015</Presentation>
    <Funding xmlns="98b00cf3-a6ce-40de-8923-f140beb786e9">ESM and IARP 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D5D288-9AA0-493D-A89D-1BFF8D265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DBF03D-6A67-4BE7-A52B-71DF776256C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98b00cf3-a6ce-40de-8923-f140beb786e9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DOE-Sample-Slide-Highlights-Template[1].pot</Template>
  <TotalTime>7798</TotalTime>
  <Words>265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DOE-Sample-Slide-Highlights-Template[1]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Li-Slide-Evaluating Global Streamflow Simulations-June2015</dc:title>
  <dc:creator>JOvink</dc:creator>
  <cp:lastModifiedBy>JOvink</cp:lastModifiedBy>
  <cp:revision>66</cp:revision>
  <cp:lastPrinted>2011-05-11T17:30:12Z</cp:lastPrinted>
  <dcterms:created xsi:type="dcterms:W3CDTF">2012-10-05T18:57:41Z</dcterms:created>
  <dcterms:modified xsi:type="dcterms:W3CDTF">2016-03-14T18:48:11Z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 and IARP 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Li-Slide-Evaluating Global Streamflow Simulations-June2015</vt:lpwstr>
  </property>
  <property fmtid="{D5CDD505-2E9C-101B-9397-08002B2CF9AE}" pid="11" name="SlideDescription">
    <vt:lpwstr/>
  </property>
</Properties>
</file>