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4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0988A-B1F8-4F3A-AAD7-8ABD8564B2F7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45738-F089-4C63-86F4-DC042693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9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dirty="0" smtClean="0"/>
              <a:t>http</a:t>
            </a:r>
            <a:r>
              <a:rPr lang="en-US" altLang="en-US" sz="1000" smtClean="0"/>
              <a:t>://</a:t>
            </a:r>
            <a:r>
              <a:rPr lang="en-US" altLang="en-US" sz="1000" smtClean="0"/>
              <a:t>www.pnnl.gov/science/highlights/highlights.asp?division=749</a:t>
            </a:r>
            <a:endParaRPr lang="en-US" altLang="en-US" sz="10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3064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2/25/2016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22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157876"/>
            <a:ext cx="3962400" cy="5328524"/>
          </a:xfrm>
          <a:prstGeom prst="rect">
            <a:avLst/>
          </a:prstGeom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cs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99362" y="3649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/>
              <a:t>Volcanic </a:t>
            </a:r>
            <a:r>
              <a:rPr lang="en-US" sz="2800" b="1" dirty="0" smtClean="0"/>
              <a:t>Aerosols </a:t>
            </a:r>
            <a:br>
              <a:rPr lang="en-US" sz="2800" b="1" dirty="0" smtClean="0"/>
            </a:br>
            <a:r>
              <a:rPr lang="en-US" sz="2800" b="1" dirty="0" smtClean="0"/>
              <a:t>in Climate Models</a:t>
            </a:r>
            <a:endParaRPr lang="en-US" sz="2800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04799" y="6198513"/>
            <a:ext cx="8458199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US" sz="1000" dirty="0"/>
              <a:t>Mills MJ, A Schmidt, R Easter, S Solomon, DE </a:t>
            </a:r>
            <a:r>
              <a:rPr lang="en-US" sz="1000" dirty="0" err="1"/>
              <a:t>Kinnison</a:t>
            </a:r>
            <a:r>
              <a:rPr lang="en-US" sz="1000" dirty="0"/>
              <a:t>, SJ Ghan, RR Neely III, DR Marsh, A Conley, CG Bardeen and A </a:t>
            </a:r>
            <a:r>
              <a:rPr lang="en-US" sz="1000" dirty="0" err="1"/>
              <a:t>Gettelman</a:t>
            </a:r>
            <a:r>
              <a:rPr lang="en-US" sz="1000" dirty="0"/>
              <a:t>. 2016. “Global Volcanic Aerosol Properties Derived from Emissions, 1990-2014, using CESM1 (WACCM).” </a:t>
            </a:r>
            <a:r>
              <a:rPr lang="en-US" sz="1000" i="1" dirty="0"/>
              <a:t>Journal of Geophysical </a:t>
            </a:r>
            <a:r>
              <a:rPr lang="en-US" sz="1000" i="1" dirty="0" smtClean="0"/>
              <a:t>Research</a:t>
            </a:r>
            <a:r>
              <a:rPr lang="en-US" sz="1000" i="1" smtClean="0"/>
              <a:t>: Atmospheres</a:t>
            </a:r>
            <a:r>
              <a:rPr lang="en-US" sz="1000" smtClean="0"/>
              <a:t>, </a:t>
            </a:r>
            <a:r>
              <a:rPr lang="en-US" sz="1000" dirty="0"/>
              <a:t>accepted 2-12-16. [DOI: 10.1002/2015JD024290]</a:t>
            </a:r>
            <a:endParaRPr lang="en-US" sz="1000" dirty="0"/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5105400" y="5486400"/>
            <a:ext cx="3810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Simulated and observed stratospheric aerosol optical depth in four latitude bands 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4800" y="1143000"/>
            <a:ext cx="4495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Simulate, </a:t>
            </a:r>
            <a:r>
              <a:rPr lang="en-US" altLang="en-US" sz="1600" dirty="0" smtClean="0"/>
              <a:t>rather than prescribe volcanic aerosol evolution, transport and removal</a:t>
            </a:r>
            <a:endParaRPr lang="en-US" altLang="en-US" sz="1600" dirty="0"/>
          </a:p>
          <a:p>
            <a:pPr algn="ctr" eaLnBrk="1" hangingPunct="1">
              <a:spcBef>
                <a:spcPts val="1200"/>
              </a:spcBef>
            </a:pPr>
            <a:r>
              <a:rPr lang="en-US" altLang="en-US" sz="1800" b="1" dirty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Modify the Modal Aerosol Module in the Community Atmosphere Model to simulate sulfuric acid volatility and to represent stratospheric aerosol size distribution more realistically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Simulate the aerosol distribution following the Mt. Pinatubo eruption in 1992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Evaluate the simulated aerosol optical depth with remote sensing </a:t>
            </a:r>
            <a:r>
              <a:rPr lang="en-US" altLang="en-US" sz="1600" dirty="0" smtClean="0"/>
              <a:t>data</a:t>
            </a:r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Stratospheric aerosol optical depth and surface area density are simulated realistically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Model can simulate volcanic aerosol impacts on clouds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16415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Ghan-slide-CLUBB-March2015</Presentation>
    <Funding xmlns="98b00cf3-a6ce-40de-8923-f140beb786e9">ESM, RGCM, ASR, ORLCF computing resources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57CF67-6BA6-4A1E-B8C5-B07E490E2EDB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98b00cf3-a6ce-40de-8923-f140beb786e9"/>
    <ds:schemaRef ds:uri="http://schemas.microsoft.com/sharepoint/v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7C11706-C08E-46DB-A51C-2002EDDF1A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17976</TotalTime>
  <Words>164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Ghan-slide-CLUBB-March2015</dc:title>
  <dc:creator>Steve.Ghan@pnnl.gov</dc:creator>
  <cp:lastModifiedBy>JOvink</cp:lastModifiedBy>
  <cp:revision>80</cp:revision>
  <cp:lastPrinted>2011-05-11T17:30:12Z</cp:lastPrinted>
  <dcterms:created xsi:type="dcterms:W3CDTF">2014-01-03T21:30:52Z</dcterms:created>
  <dcterms:modified xsi:type="dcterms:W3CDTF">2016-02-29T17:48:08Z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0x010100A22E315B1F3C42B49A0E90D2F9AB5AB100A3ADA40348D53C4EA114B46FA9468BEB</vt:lpwstr>
  </property>
  <property fmtid="{D5CDD505-2E9C-101B-9397-08002B2CF9AE}" pid="7" name="ContentType">
    <vt:lpwstr>Slide</vt:lpwstr>
  </property>
  <property fmtid="{D5CDD505-2E9C-101B-9397-08002B2CF9AE}" pid="8" name="Presentation">
    <vt:lpwstr>Ghan-slide-CLUBB-March2015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