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95" d="100"/>
          <a:sy n="95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E7166-89BE-494D-B1CA-642675476D23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89DD59-0580-F446-A126-74444A430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17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961832C-5651-FF41-B3D5-A0DC071FC0A4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93CA98-9CC5-964A-A3D1-3203EDED6E34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35886-F2EB-9C47-92FE-0AD0E94E4D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4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670976-8234-7043-91E8-EE7A34FA82FF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AC60-FC61-9942-B8AE-7802306CC9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2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479B2-7AD6-1A45-9597-326F8F000051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34512-CB06-D542-AAD3-E190EA76A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0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507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A6819E-00DA-D143-9407-61256E96CC7F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D4F-6359-B844-8AE7-720378ABC9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5D5541-CFB7-8340-B9ED-A38C9FBF00A3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CE8DC-B823-1840-8408-04D2EF75D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9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F384D5-2A21-C44D-94A0-CBDEE691E263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1462E-A316-794E-A451-C0112BE2F7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4FAD8A-60BC-8D46-98D3-36780D83B406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4296C-F026-4B41-AE22-73D6AFFD74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6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BFDEB0-E408-3241-87FC-0B82469EB11A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ECA12-3FEF-9741-BFCB-93524DB7E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9DBAB5-C39D-DD4E-BF6D-4CD543602610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4585-ABE3-7C4A-850E-55AEA8C4BC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6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ECD0D2-919E-7C46-A093-0A1223FBDE9B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D7214-FA76-8745-B90D-A18B112C00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8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C09F8-2C34-C346-A0F0-4613B08B5994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82536-5075-0245-A801-82EAEBEF2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9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46957E8-8BAE-8140-A8A5-153DA588B295}" type="datetimeFigureOut">
              <a:rPr lang="en-US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68B6C-4CDC-EF44-95C2-FFA495384C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90600"/>
            <a:ext cx="3505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+mn-cs"/>
              </a:rPr>
              <a:t>Reconcile the influence of air pollution and global warming on precipitation rate changes </a:t>
            </a:r>
          </a:p>
          <a:p>
            <a:pPr>
              <a:spcBef>
                <a:spcPct val="15000"/>
              </a:spcBef>
              <a:defRPr/>
            </a:pP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+mn-cs"/>
              </a:rPr>
              <a:t>Compare 50-year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CAM5 model </a:t>
            </a:r>
            <a:r>
              <a:rPr lang="en-US" sz="1600" dirty="0" smtClean="0">
                <a:latin typeface="Calibri" pitchFamily="34" charset="0"/>
                <a:ea typeface="+mn-ea"/>
                <a:cs typeface="+mn-cs"/>
              </a:rPr>
              <a:t>simulations with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3-hrly precipitation from satellite observations (from TRMM) and monthly averages (from GPCP).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+mn-cs"/>
              </a:rPr>
              <a:t>Design and implement new in-situ (calculated as the model is running)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 diagnostic strategies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of precipitation intensity, minimizing sampling difference between model and observations and reducing model output size by 1000 times. </a:t>
            </a: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 b="1" dirty="0" smtClean="0">
                <a:solidFill>
                  <a:srgbClr val="000000"/>
                </a:solidFill>
              </a:rPr>
              <a:t>Aerosols </a:t>
            </a:r>
            <a:r>
              <a:rPr lang="en-US" sz="3000" b="1" dirty="0" smtClean="0">
                <a:solidFill>
                  <a:srgbClr val="000000"/>
                </a:solidFill>
              </a:rPr>
              <a:t>Suppress Light Precipitation in </a:t>
            </a:r>
            <a:r>
              <a:rPr lang="en-US" sz="3000" b="1" dirty="0" smtClean="0">
                <a:solidFill>
                  <a:srgbClr val="000000"/>
                </a:solidFill>
              </a:rPr>
              <a:t>China </a:t>
            </a:r>
            <a:endParaRPr lang="en-US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35814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Wang Y, P-L 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Ma, </a:t>
            </a:r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JH 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Jiang, </a:t>
            </a:r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H 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Su, </a:t>
            </a:r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PJ Rasch. 2016. “Towards 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Reconciling the Influence of Air Pollution and Global Warming on Light Precipitation Changes</a:t>
            </a:r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.” </a:t>
            </a:r>
            <a:r>
              <a:rPr lang="en-US" sz="1000" i="1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Journal of Geophysical Research: Atmospheres </a:t>
            </a:r>
            <a:r>
              <a:rPr lang="en-US" sz="1000" dirty="0" smtClean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121: 5878 5887. DOI: 10.1002/2016JD024845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.</a:t>
            </a:r>
            <a:r>
              <a:rPr lang="en-US" sz="1000" dirty="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rPr>
              <a:t> </a:t>
            </a:r>
            <a:endParaRPr lang="en-US" sz="1000" dirty="0">
              <a:solidFill>
                <a:srgbClr val="000000"/>
              </a:solidFill>
              <a:latin typeface="+mn-lt"/>
              <a:ea typeface="MS PGothic" pitchFamily="34" charset="-128"/>
              <a:cs typeface="+mn-cs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114800" y="4478180"/>
            <a:ext cx="4724400" cy="222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itchFamily="34" charset="0"/>
                <a:ea typeface="+mn-ea"/>
                <a:cs typeface="+mn-cs"/>
              </a:rPr>
              <a:t>Greenhouse gas forcing mainly explains the changes in precipitation intensity on the global scale. 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itchFamily="34" charset="0"/>
                <a:ea typeface="+mn-ea"/>
                <a:cs typeface="+mn-cs"/>
              </a:rPr>
              <a:t>Aerosols primarily account for the decreases in light precipitation in eastern China. 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itchFamily="34" charset="0"/>
                <a:ea typeface="+mn-ea"/>
                <a:cs typeface="+mn-cs"/>
              </a:rPr>
              <a:t>In-situ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diagnostics of precipitation PDF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are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developed in CAM5 to capture precipitation distributions on the hourly time </a:t>
            </a:r>
            <a:r>
              <a:rPr lang="en-US" sz="1600" dirty="0">
                <a:latin typeface="Calibri" pitchFamily="34" charset="0"/>
                <a:ea typeface="+mn-ea"/>
                <a:cs typeface="+mn-cs"/>
              </a:rPr>
              <a:t>scale.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810000" y="685800"/>
            <a:ext cx="5181600" cy="3738266"/>
            <a:chOff x="3810000" y="421125"/>
            <a:chExt cx="5181600" cy="3587117"/>
          </a:xfrm>
        </p:grpSpPr>
        <p:grpSp>
          <p:nvGrpSpPr>
            <p:cNvPr id="8" name="Group 7"/>
            <p:cNvGrpSpPr/>
            <p:nvPr/>
          </p:nvGrpSpPr>
          <p:grpSpPr>
            <a:xfrm>
              <a:off x="3810000" y="1006076"/>
              <a:ext cx="5105400" cy="2499124"/>
              <a:chOff x="3962400" y="853676"/>
              <a:chExt cx="5105400" cy="2499124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2400" y="853676"/>
                <a:ext cx="5105400" cy="2499124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8116158" y="1511748"/>
                <a:ext cx="79924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</a:t>
                </a:r>
                <a:r>
                  <a:rPr lang="en-US" sz="1200" dirty="0" smtClean="0"/>
                  <a:t>ll forcing</a:t>
                </a:r>
                <a:endParaRPr lang="en-US" sz="1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165308" y="1365510"/>
                <a:ext cx="1159292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</a:t>
                </a:r>
                <a:r>
                  <a:rPr lang="en-US" sz="1200" dirty="0" smtClean="0"/>
                  <a:t>ll forcing </a:t>
                </a:r>
              </a:p>
              <a:p>
                <a:r>
                  <a:rPr lang="en-US" sz="1200" dirty="0" smtClean="0"/>
                  <a:t>except aerosols</a:t>
                </a:r>
                <a:endParaRPr lang="en-US" sz="1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116158" y="2819400"/>
                <a:ext cx="79924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</a:t>
                </a:r>
                <a:r>
                  <a:rPr lang="en-US" sz="1200" dirty="0" smtClean="0"/>
                  <a:t>ll forcing</a:t>
                </a:r>
                <a:endParaRPr lang="en-US" sz="1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165308" y="2662535"/>
                <a:ext cx="1159292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</a:t>
                </a:r>
                <a:r>
                  <a:rPr lang="en-US" sz="1200" dirty="0" smtClean="0"/>
                  <a:t>ll forcing </a:t>
                </a:r>
              </a:p>
              <a:p>
                <a:r>
                  <a:rPr lang="en-US" sz="1200" dirty="0" smtClean="0"/>
                  <a:t>except aerosols</a:t>
                </a:r>
                <a:endParaRPr lang="en-US" sz="1200" dirty="0"/>
              </a:p>
            </p:txBody>
          </p:sp>
        </p:grpSp>
        <p:pic>
          <p:nvPicPr>
            <p:cNvPr id="7" name="Picture 6" descr="images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84900" y="94382"/>
              <a:ext cx="355600" cy="1447800"/>
            </a:xfrm>
            <a:prstGeom prst="rect">
              <a:avLst/>
            </a:prstGeom>
          </p:spPr>
        </p:pic>
        <p:pic>
          <p:nvPicPr>
            <p:cNvPr id="20" name="Picture 19" descr="images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84900" y="2882900"/>
              <a:ext cx="355600" cy="14478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6858000" y="3565243"/>
              <a:ext cx="1828800" cy="442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Eastern China: 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Aerosol effects dominant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58000" y="421125"/>
              <a:ext cx="2133600" cy="442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Global scale: 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Aerosol effects not dominant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203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14</cp:revision>
  <cp:lastPrinted>2011-05-11T17:30:12Z</cp:lastPrinted>
  <dcterms:created xsi:type="dcterms:W3CDTF">2013-02-22T17:42:48Z</dcterms:created>
  <dcterms:modified xsi:type="dcterms:W3CDTF">2016-07-15T21:28:55Z</dcterms:modified>
</cp:coreProperties>
</file>