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20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EC9D8F-B855-4842-90AB-A2B5AC2A674B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560E25-410A-457F-BAEE-60B8825A8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393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A60271-A53C-48A6-B19A-FB22DCAD9B9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277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96538-3830-454D-A6AB-E919813D8F89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25F5-22B8-416C-BDC8-27F7294CB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501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96538-3830-454D-A6AB-E919813D8F89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25F5-22B8-416C-BDC8-27F7294CB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204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96538-3830-454D-A6AB-E919813D8F89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25F5-22B8-416C-BDC8-27F7294CB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074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96538-3830-454D-A6AB-E919813D8F89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25F5-22B8-416C-BDC8-27F7294CB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64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96538-3830-454D-A6AB-E919813D8F89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25F5-22B8-416C-BDC8-27F7294CB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69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96538-3830-454D-A6AB-E919813D8F89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25F5-22B8-416C-BDC8-27F7294CB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597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96538-3830-454D-A6AB-E919813D8F89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25F5-22B8-416C-BDC8-27F7294CB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924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96538-3830-454D-A6AB-E919813D8F89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25F5-22B8-416C-BDC8-27F7294CB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988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96538-3830-454D-A6AB-E919813D8F89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25F5-22B8-416C-BDC8-27F7294CB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17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96538-3830-454D-A6AB-E919813D8F89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25F5-22B8-416C-BDC8-27F7294CB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554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96538-3830-454D-A6AB-E919813D8F89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325F5-22B8-416C-BDC8-27F7294CB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604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96538-3830-454D-A6AB-E919813D8F89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325F5-22B8-416C-BDC8-27F7294CB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590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228600" y="838200"/>
            <a:ext cx="41148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914400" eaLnBrk="1" fontAlgn="base" hangingPunct="1">
              <a:spcBef>
                <a:spcPct val="15000"/>
              </a:spcBef>
              <a:spcAft>
                <a:spcPct val="0"/>
              </a:spcAft>
            </a:pPr>
            <a:endParaRPr lang="en-US" altLang="en-US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895600"/>
            <a:ext cx="44196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31775" marR="0" lvl="0" indent="-231775" algn="ctr" defTabSz="914400" eaLnBrk="1" fontAlgn="base" latinLnBrk="0" hangingPunct="1">
              <a:lnSpc>
                <a:spcPct val="100000"/>
              </a:lnSpc>
              <a:spcBef>
                <a:spcPct val="15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cs typeface="Arial" charset="0"/>
              </a:rPr>
              <a:t>Approach</a:t>
            </a:r>
          </a:p>
          <a:p>
            <a:pPr marL="231775" marR="0" lvl="0" indent="-231775" defTabSz="914400" eaLnBrk="1" fontAlgn="base" latinLnBrk="0" hangingPunct="1">
              <a:lnSpc>
                <a:spcPct val="100000"/>
              </a:lnSpc>
              <a:spcBef>
                <a:spcPct val="15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cs typeface="Arial" charset="0"/>
              </a:rPr>
              <a:t>A set of 16 climate models from the CMIP5 initialized experiments are analyzed to see if they can simulate the mid-1970s shift when there was rapid global warming, and the early-2000s hiatus when warming slowed</a:t>
            </a:r>
          </a:p>
          <a:p>
            <a:pPr marL="231775" marR="0" lvl="0" indent="-231775" defTabSz="914400" eaLnBrk="1" fontAlgn="base" latinLnBrk="0" hangingPunct="1">
              <a:lnSpc>
                <a:spcPct val="100000"/>
              </a:lnSpc>
              <a:spcBef>
                <a:spcPct val="15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cs typeface="Arial" charset="0"/>
              </a:rPr>
              <a:t>Compare predictions for 2016-2035 warming from the CMIP5 initialized models  with the CMIP5 uninitialized climate models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-152400" y="0"/>
            <a:ext cx="9525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Lower estimates of near-term global warming from initialized climate models </a:t>
            </a:r>
            <a:r>
              <a:rPr lang="en-US" sz="2400" b="1" dirty="0">
                <a:solidFill>
                  <a:prstClr val="black"/>
                </a:solidFill>
                <a:cs typeface="Arial" charset="0"/>
              </a:rPr>
              <a:t> </a:t>
            </a:r>
            <a:endParaRPr lang="en-US" sz="2400" dirty="0">
              <a:solidFill>
                <a:prstClr val="black"/>
              </a:solidFill>
              <a:cs typeface="Arial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prstClr val="black"/>
                </a:solidFill>
                <a:cs typeface="Arial" charset="0"/>
              </a:rPr>
              <a:t> </a:t>
            </a:r>
            <a:endParaRPr lang="en-US" sz="2400" b="1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Rectangle 19"/>
          <p:cNvSpPr>
            <a:spLocks noChangeArrowheads="1"/>
          </p:cNvSpPr>
          <p:nvPr/>
        </p:nvSpPr>
        <p:spPr bwMode="auto">
          <a:xfrm>
            <a:off x="4495800" y="685800"/>
            <a:ext cx="43434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auto">
          <a:xfrm>
            <a:off x="4343400" y="914400"/>
            <a:ext cx="44196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TextBox 24"/>
          <p:cNvSpPr txBox="1">
            <a:spLocks noChangeArrowheads="1"/>
          </p:cNvSpPr>
          <p:nvPr/>
        </p:nvSpPr>
        <p:spPr bwMode="auto">
          <a:xfrm>
            <a:off x="4114800" y="4114800"/>
            <a:ext cx="5257800" cy="261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prstClr val="black"/>
                </a:solidFill>
                <a:cs typeface="Arial" pitchFamily="34" charset="0"/>
              </a:rPr>
              <a:t>Impact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Arial" charset="0"/>
                <a:cs typeface="Arial" charset="0"/>
              </a:rPr>
              <a:t>C</a:t>
            </a:r>
            <a:r>
              <a:rPr lang="en-US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limate models that utilize the new methodology of initialized decadal climate prediction show increased capability in simulating past climate shifts, the early-2000s hiatus, as well as a 16% reduction of near-term global warming compared to the traditional uninitialized climate model projections.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71600" y="6410325"/>
            <a:ext cx="6477000" cy="43021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Meehl, G.A., and H. </a:t>
            </a:r>
            <a:r>
              <a:rPr kumimoji="0" lang="en-US" sz="11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Teng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, 2014:  CMIP5 multi-model initialized decadal </a:t>
            </a:r>
            <a:r>
              <a:rPr kumimoji="0" lang="en-US" sz="11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hindcasts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for the mid-1970s shift and early-2000s hiatus and predictions for 2016-2035.  </a:t>
            </a:r>
            <a:r>
              <a:rPr kumimoji="0" lang="en-US" sz="1100" b="0" i="1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Geophys</a:t>
            </a:r>
            <a:r>
              <a:rPr kumimoji="0" lang="en-US" sz="11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. Res. </a:t>
            </a:r>
            <a:r>
              <a:rPr kumimoji="0" lang="en-US" sz="1100" b="0" i="1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Lett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., doi:10.1002/2014GL059256.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-152400" y="609600"/>
            <a:ext cx="4876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1775" indent="-231775" algn="ctr" defTabSz="914400" fontAlgn="base">
              <a:spcBef>
                <a:spcPct val="15000"/>
              </a:spcBef>
              <a:spcAft>
                <a:spcPct val="0"/>
              </a:spcAft>
              <a:defRPr/>
            </a:pPr>
            <a:r>
              <a:rPr lang="en-US" sz="2000" b="1" dirty="0">
                <a:solidFill>
                  <a:prstClr val="black"/>
                </a:solidFill>
                <a:cs typeface="Arial" pitchFamily="34" charset="0"/>
              </a:rPr>
              <a:t>Objective</a:t>
            </a:r>
          </a:p>
          <a:p>
            <a:pPr marL="231775" defTabSz="914400" fontAlgn="base">
              <a:spcAft>
                <a:spcPct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Arial" charset="0"/>
                <a:cs typeface="Arial" charset="0"/>
              </a:rPr>
              <a:t>Determine whether the recent slow-down of global warming, the “early-2000s hiatus”, can be simulated with climate models initialized with observations, and if those models produce different estimates of near-term warming than the traditional free-running uninitialized climate models. </a:t>
            </a:r>
            <a:endParaRPr lang="en-US" b="1" dirty="0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0" name="Picture 12" descr="ttp://www.cgd.ucar.edu/ccr/hteng/jerry/revise/fig1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685800"/>
            <a:ext cx="2743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27"/>
          <p:cNvSpPr txBox="1">
            <a:spLocks noChangeArrowheads="1"/>
          </p:cNvSpPr>
          <p:nvPr/>
        </p:nvSpPr>
        <p:spPr bwMode="auto">
          <a:xfrm>
            <a:off x="4648200" y="762000"/>
            <a:ext cx="2057400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1600" smtClean="0">
                <a:solidFill>
                  <a:srgbClr val="0070C0"/>
                </a:solidFill>
                <a:latin typeface="Calibri" pitchFamily="34" charset="0"/>
              </a:rPr>
              <a:t>Globally averaged  surface air temperature anomalies, a) 10 year initialized simulations (red) that show greater warming for the 1970s shift and less warming for the early-2000s hiatus</a:t>
            </a:r>
            <a:endParaRPr lang="en-US" altLang="en-US" sz="1600" smtClean="0">
              <a:solidFill>
                <a:srgbClr val="0066FF"/>
              </a:solidFill>
              <a:latin typeface="Calibri" pitchFamily="34" charset="0"/>
            </a:endParaRP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4648200" y="3200400"/>
            <a:ext cx="4495800" cy="135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cs typeface="Arial" charset="0"/>
              </a:rPr>
              <a:t>than uninitialized (green), and b) less warming for a 30  year initialized prediction (red dashed) for 2016-2035 compared to free-running uninitialized projections (dashed blue), for the CMIP5 models.</a:t>
            </a:r>
            <a:endParaRPr kumimoji="0" lang="en-US" altLang="en-US" sz="1600" b="0" i="0" u="none" strike="noStrike" kern="0" cap="none" spc="0" normalizeH="0" baseline="0" noProof="0" smtClean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Calibri" pitchFamily="34" charset="0"/>
              <a:cs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993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257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test</cp:lastModifiedBy>
  <cp:revision>1</cp:revision>
  <dcterms:created xsi:type="dcterms:W3CDTF">2014-12-08T22:24:26Z</dcterms:created>
  <dcterms:modified xsi:type="dcterms:W3CDTF">2014-12-08T22:25:41Z</dcterms:modified>
</cp:coreProperties>
</file>