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0EA4C-DFD9-4839-82A2-0E5EB5B09056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C01E3-934B-4E58-9427-78FE9B6F0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1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0766" indent="-28106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24255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73957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23659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39F1369-B4B7-AF4F-B5DB-D9734F7763D8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2011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0A187-5587-4444-9DA9-EA56453F6CC8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3922-F3AA-1B45-9457-41B327D5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6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88893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smtClean="0"/>
              <a:t>Linking Mean Circulation Change to Extremes through a Nonlinear Wave Activity Diagnostic</a:t>
            </a:r>
            <a:endParaRPr lang="en-US" sz="28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7200" y="6400800"/>
            <a:ext cx="8382000" cy="430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100" dirty="0"/>
              <a:t>Lu J, L Sun, Y Wu, and G Chen. 2014. “The Role of Subtropical Irreversible PV Mixing in the Zonal Mean Circulation Response to Global Warming-Like Thermal Forcing.” </a:t>
            </a:r>
            <a:r>
              <a:rPr lang="en-US" sz="1100" i="1" dirty="0"/>
              <a:t>Journal of Climate, </a:t>
            </a:r>
            <a:r>
              <a:rPr lang="en-US" sz="1100" dirty="0"/>
              <a:t>early online. DOI:10.1175/JCLI-D-13-00372.1.</a:t>
            </a:r>
            <a:endParaRPr lang="en-US" sz="11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315200" y="1371600"/>
            <a:ext cx="1524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A new conceptual understanding of the atmospheric general circulation response to external climate </a:t>
            </a:r>
            <a:r>
              <a:rPr lang="en-US" sz="1200" b="1" dirty="0" err="1">
                <a:solidFill>
                  <a:srgbClr val="0000FF"/>
                </a:solidFill>
                <a:latin typeface="Arial" charset="0"/>
              </a:rPr>
              <a:t>forcings</a:t>
            </a:r>
            <a:r>
              <a:rPr lang="en-US" sz="1200" b="1">
                <a:solidFill>
                  <a:srgbClr val="0000FF"/>
                </a:solidFill>
                <a:latin typeface="Arial" charset="0"/>
              </a:rPr>
              <a:t> from the perspective of irreversible PV mixing.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" name="Picture 2" descr="Fig11_schmatics.new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977900"/>
            <a:ext cx="3443473" cy="2984500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Understand the key dynamical processes responsible for the </a:t>
            </a:r>
            <a:r>
              <a:rPr lang="en-US" sz="1600" dirty="0" err="1" smtClean="0">
                <a:latin typeface="Calibri" pitchFamily="34" charset="0"/>
                <a:ea typeface="+mn-ea"/>
                <a:cs typeface="Arial" pitchFamily="34" charset="0"/>
              </a:rPr>
              <a:t>poleward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 shift of the zonal mean circulation to global warming using a novel, conservative wave activity diagnosis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Perform idealized dry dynamical core experiments with both full and axisymmetric configurations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Analyze linear wave refractive index using a linearized QG model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Implement a finite-amplitude wave activity budget for large ensemble simulations forced by heating profiles mimicking global warming and El Niño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520966" y="4120060"/>
            <a:ext cx="5334000" cy="205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Found mid-latitude </a:t>
            </a:r>
            <a:r>
              <a:rPr lang="en-US" sz="1600" dirty="0"/>
              <a:t>atmospheric circulation is governed by a dynamical system which is fundamentally nonlinear and </a:t>
            </a:r>
            <a:r>
              <a:rPr lang="en-US" sz="1600" dirty="0" smtClean="0"/>
              <a:t>chaotic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Established a link between the circulation shift and the changing statistics of the </a:t>
            </a:r>
            <a:r>
              <a:rPr lang="en-US" sz="1600" dirty="0" err="1" smtClean="0"/>
              <a:t>Rossby</a:t>
            </a:r>
            <a:r>
              <a:rPr lang="en-US" sz="1600" dirty="0" smtClean="0"/>
              <a:t> wave breakings, closely related to the distribution of the mid-latitude weather extremes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714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771696FA5A06D744BBBD3E3B24BA9988" ma:contentTypeVersion="2" ma:contentTypeDescription="Microsoft Office PowerPoint Slide" ma:contentTypeScope="" ma:versionID="bc6d35e80b6a4f2eb6d00e4acc6a74ba">
  <xsd:schema xmlns:xsd="http://www.w3.org/2001/XMLSchema" xmlns:xs="http://www.w3.org/2001/XMLSchema" xmlns:p="http://schemas.microsoft.com/office/2006/metadata/properties" xmlns:ns1="995CFCD5-7CDB-4A7B-9C33-0B2F1F6C099F" xmlns:ns3="995cfcd5-7cdb-4a7b-9c33-0b2f1f6c099f" xmlns:ns4="079988f7-7e0b-41ae-9b68-c2e871ce6e22" targetNamespace="http://schemas.microsoft.com/office/2006/metadata/properties" ma:root="true" ma:fieldsID="70adc3c40de394a4bf093613201697d3" ns1:_="" ns3:_="" ns4:_="">
    <xsd:import namespace="995CFCD5-7CDB-4A7B-9C33-0B2F1F6C099F"/>
    <xsd:import namespace="995cfcd5-7cdb-4a7b-9c33-0b2f1f6c099f"/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Highlight" minOccurs="0"/>
                <xsd:element ref="ns1:SlideDescription" minOccurs="0"/>
                <xsd:element ref="ns1:Presentation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  <xsd:element name="SlideDescription" ma:index="11" nillable="true" ma:displayName="Description" ma:internalName="SlideDescription">
      <xsd:simpleType>
        <xsd:restriction base="dms:Text"/>
      </xsd:simpleType>
    </xsd:element>
    <xsd:element name="Presentation" ma:index="14" nillable="true" ma:displayName="Presentation" ma:internalName="Present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Highlight" ma:index="5" nillable="true" ma:displayName="Highlight" ma:description="Highlight Link" ma:format="Hyperlink" ma:internalName="Highligh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756F71-0246-4CFB-B5DA-589BC72595C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141B9DE-627B-418E-AA0B-867CB5F7E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5CFCD5-7CDB-4A7B-9C33-0B2F1F6C099F"/>
    <ds:schemaRef ds:uri="995cfcd5-7cdb-4a7b-9c33-0b2f1f6c099f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3860</TotalTime>
  <Words>196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Lu-Blurb-PV Mixing in the Zonal Mean-March2014</dc:title>
  <dc:creator>Jian Lu</dc:creator>
  <cp:lastModifiedBy>JOvink</cp:lastModifiedBy>
  <cp:revision>11</cp:revision>
  <dcterms:created xsi:type="dcterms:W3CDTF">2014-02-13T22:26:38Z</dcterms:created>
  <dcterms:modified xsi:type="dcterms:W3CDTF">2014-03-11T15:43:22Z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>, </vt:lpwstr>
  </property>
  <property fmtid="{D5CDD505-2E9C-101B-9397-08002B2CF9AE}" pid="3" name="ContentTypeId">
    <vt:lpwstr>0x010100A22E315B1F3C42B49A0E90D2F9AB5AB100771696FA5A06D744BBBD3E3B24BA9988</vt:lpwstr>
  </property>
  <property fmtid="{D5CDD505-2E9C-101B-9397-08002B2CF9AE}" pid="4" name="ContentType">
    <vt:lpwstr>Slide</vt:lpwstr>
  </property>
  <property fmtid="{D5CDD505-2E9C-101B-9397-08002B2CF9AE}" pid="5" name="Presentation">
    <vt:lpwstr>Lu-Blurb-PV Mixing in the Zonal Mean-March2014</vt:lpwstr>
  </property>
  <property fmtid="{D5CDD505-2E9C-101B-9397-08002B2CF9AE}" pid="6" name="SlideDescription">
    <vt:lpwstr/>
  </property>
</Properties>
</file>