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DFF9A-914D-4F65-9350-2E6822FD630D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8064-2A78-4797-BEE9-0BFF5B99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7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smtClean="0"/>
              <a:t>http://www.pnnl.gov/science/highlights/highlights.asp?division=749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8064-2A78-4797-BEE9-0BFF5B99D0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9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0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1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3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2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4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5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DFB6-7546-9B4D-9C68-0B7639794F0E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07A88-01BD-7E4D-8AF0-0398DB51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783" y="160866"/>
            <a:ext cx="8733182" cy="499533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The De-correlation of Westerly Winds and Westerly-Wind Stress over the Southern Ocean during the Last Glacial Maximum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647" y="800167"/>
            <a:ext cx="4571632" cy="2785871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800168"/>
            <a:ext cx="4165600" cy="573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+mj-lt"/>
                <a:ea typeface="+mn-ea"/>
                <a:cs typeface="Arial Narrow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Reconcile the </a:t>
            </a: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conflicting evidence of the meridional westerly wind shift during the Last Glacial Maximum (LGM) indicated </a:t>
            </a: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by proxy-records from the </a:t>
            </a: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atmosphere </a:t>
            </a: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and </a:t>
            </a:r>
            <a:r>
              <a:rPr lang="en-US" sz="1500" dirty="0">
                <a:latin typeface="Calibri" charset="0"/>
                <a:ea typeface="ＭＳ Ｐゴシック" charset="0"/>
                <a:cs typeface="Arial" charset="0"/>
              </a:rPr>
              <a:t>ocean</a:t>
            </a:r>
            <a:endParaRPr lang="en-US" sz="1500" dirty="0"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+mj-lt"/>
                <a:ea typeface="+mn-ea"/>
                <a:cs typeface="Arial Narrow"/>
              </a:rPr>
              <a:t>Approach</a:t>
            </a:r>
            <a:endParaRPr lang="en-US" b="1" dirty="0">
              <a:latin typeface="+mj-lt"/>
              <a:ea typeface="+mn-ea"/>
              <a:cs typeface="Arial Narrow"/>
            </a:endParaRP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500" dirty="0">
                <a:latin typeface="Calibri" pitchFamily="34" charset="0"/>
                <a:cs typeface="Arial" pitchFamily="34" charset="0"/>
              </a:rPr>
              <a:t>Perform a data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-model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comparison using </a:t>
            </a:r>
            <a:r>
              <a:rPr lang="en-US" sz="1500" dirty="0" err="1">
                <a:latin typeface="Calibri" pitchFamily="34" charset="0"/>
                <a:cs typeface="Arial" pitchFamily="34" charset="0"/>
              </a:rPr>
              <a:t>p</a:t>
            </a:r>
            <a:r>
              <a:rPr lang="en-US" sz="1500" dirty="0" err="1">
                <a:latin typeface="Calibri" pitchFamily="34" charset="0"/>
                <a:cs typeface="Arial" pitchFamily="34" charset="0"/>
              </a:rPr>
              <a:t>aleo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reconstructions,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modern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observations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and reanalysis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products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and 8 state-of-art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models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that participated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in the latest </a:t>
            </a:r>
            <a:r>
              <a:rPr lang="en-US" sz="1500" dirty="0" err="1">
                <a:latin typeface="Calibri" pitchFamily="34" charset="0"/>
                <a:cs typeface="Arial" pitchFamily="34" charset="0"/>
              </a:rPr>
              <a:t>Paleoclimate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Calibri" pitchFamily="34" charset="0"/>
                <a:cs typeface="Arial" pitchFamily="34" charset="0"/>
              </a:rPr>
              <a:t>Modelling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Calibri" pitchFamily="34" charset="0"/>
                <a:cs typeface="Arial" pitchFamily="34" charset="0"/>
              </a:rPr>
              <a:t>Intercomparison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 Project phase 3 (PMIP3).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500" dirty="0">
                <a:latin typeface="Calibri" pitchFamily="34" charset="0"/>
                <a:cs typeface="Arial" pitchFamily="34" charset="0"/>
              </a:rPr>
              <a:t>Analyze mismatch between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the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strengthening and poleward shift in the westerly winds and weakening and equatorward shift in the westerly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-wind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stress over the Southern Ocean in some models. 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500" dirty="0">
                <a:latin typeface="Calibri" pitchFamily="34" charset="0"/>
                <a:cs typeface="Arial" pitchFamily="34" charset="0"/>
              </a:rPr>
              <a:t>The de-correlation between winds and wind stress was further analyzed as it may reflect the real LGM condition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when the extensive Antarctic  sea ice intrusion during the LGM reduces the efficacy of the westerly winds in generating stress over the liquid ocean, leading to the mismatch</a:t>
            </a:r>
            <a:r>
              <a:rPr lang="en-US" sz="1400" dirty="0">
                <a:latin typeface="Calibri" pitchFamily="34" charset="0"/>
                <a:cs typeface="Arial" pitchFamily="34" charset="0"/>
              </a:rPr>
              <a:t>.</a:t>
            </a:r>
            <a:endParaRPr 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32718" y="4256963"/>
            <a:ext cx="4902200" cy="219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latin typeface="+mj-lt"/>
                <a:cs typeface="Arial Narrow"/>
              </a:rPr>
              <a:t>Impact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500" dirty="0">
                <a:latin typeface="Calibri" pitchFamily="34" charset="0"/>
                <a:cs typeface="Arial" pitchFamily="34" charset="0"/>
              </a:rPr>
              <a:t>Reconciled the conflicting paleo-climate </a:t>
            </a:r>
            <a:r>
              <a:rPr lang="en-US" sz="1500" dirty="0" smtClean="0">
                <a:latin typeface="Calibri" pitchFamily="34" charset="0"/>
                <a:cs typeface="Arial" pitchFamily="34" charset="0"/>
              </a:rPr>
              <a:t>evidence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of westerly winds over the Southern Ocean during the LGM and revealed how they </a:t>
            </a:r>
            <a:r>
              <a:rPr lang="en-US" sz="1500" dirty="0" smtClean="0">
                <a:latin typeface="Calibri" pitchFamily="34" charset="0"/>
                <a:cs typeface="Arial" pitchFamily="34" charset="0"/>
              </a:rPr>
              <a:t>compared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to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modern climate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500" dirty="0">
                <a:latin typeface="Calibri" pitchFamily="34" charset="0"/>
                <a:cs typeface="Arial" pitchFamily="34" charset="0"/>
              </a:rPr>
              <a:t>Demonstrated that climate models that are skillful in simulating the present-day conditions are also useful for understanding </a:t>
            </a:r>
            <a:r>
              <a:rPr lang="en-US" sz="1500" dirty="0" smtClean="0">
                <a:latin typeface="Calibri" pitchFamily="34" charset="0"/>
                <a:cs typeface="Arial" pitchFamily="34" charset="0"/>
              </a:rPr>
              <a:t>paleo-climate </a:t>
            </a:r>
            <a:r>
              <a:rPr lang="en-US" sz="1500" dirty="0">
                <a:latin typeface="Calibri" pitchFamily="34" charset="0"/>
                <a:cs typeface="Arial" pitchFamily="34" charset="0"/>
              </a:rPr>
              <a:t>and interpreting paleo-climate records</a:t>
            </a:r>
            <a:endParaRPr lang="en-US" sz="15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60333" y="6350169"/>
            <a:ext cx="4671221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W Liu, J Lu, LR Leung, S-P Xie, Z Liu, and J Zhu. 2015. “The De-correlation of Westerly Winds and Westerly-Wind Stress over the Southern Ocean during the Last Glacial Maximum.”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Climate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early online.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DOI: 10.1007/s00382-015-2530-4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0333" y="3441742"/>
            <a:ext cx="4783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S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urface </a:t>
            </a:r>
            <a:r>
              <a:rPr lang="en-US" sz="1200" b="1" dirty="0" smtClean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winds, 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wind </a:t>
            </a:r>
            <a:r>
              <a:rPr lang="en-US" sz="1200" b="1" dirty="0" smtClean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speed, 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wind </a:t>
            </a:r>
            <a:r>
              <a:rPr lang="en-US" sz="1200" b="1" dirty="0" smtClean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stress, 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and 90% sea ice </a:t>
            </a:r>
            <a:r>
              <a:rPr lang="en-US" sz="1200" b="1" dirty="0" smtClean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in 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the LGM simulated by a GCM. </a:t>
            </a:r>
            <a:r>
              <a:rPr lang="en-US" sz="1200" b="1" dirty="0">
                <a:solidFill>
                  <a:srgbClr val="0000FF"/>
                </a:solidFill>
                <a:latin typeface="Calibri" pitchFamily="34" charset="0"/>
                <a:ea typeface="MS PGothic" pitchFamily="34" charset="-128"/>
              </a:rPr>
              <a:t>Note in (b) the maximum wind speed (wind stress) to the south (north) of the sea ice margin, showing a de-correlation between winds and wind stress </a:t>
            </a:r>
            <a:endParaRPr lang="en-US" sz="1200" b="1" dirty="0">
              <a:solidFill>
                <a:srgbClr val="0000FF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999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305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De-correlation of Westerly Winds and Westerly-Wind Stress over the Southern Ocean during the Last Glacial Maximum </vt:lpstr>
    </vt:vector>
  </TitlesOfParts>
  <Company>UW-Madison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de-correlation of westerly winds and westerly-wind stress over the  Southern Ocean during the Last Glacial Maximum</dc:title>
  <dc:creator>Wei Liu</dc:creator>
  <cp:lastModifiedBy>JOvink</cp:lastModifiedBy>
  <cp:revision>23</cp:revision>
  <dcterms:created xsi:type="dcterms:W3CDTF">2015-06-05T18:13:35Z</dcterms:created>
  <dcterms:modified xsi:type="dcterms:W3CDTF">2015-07-02T18:12:30Z</dcterms:modified>
</cp:coreProperties>
</file>