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vink" initials="JD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0988A-B1F8-4F3A-AAD7-8ABD8564B2F7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45738-F089-4C63-86F4-DC042693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dirty="0" smtClean="0"/>
              <a:t>http</a:t>
            </a:r>
            <a:r>
              <a:rPr lang="en-US" altLang="en-US" sz="1000" smtClean="0"/>
              <a:t>://</a:t>
            </a:r>
            <a:r>
              <a:rPr lang="en-US" altLang="en-US" sz="1000" smtClean="0"/>
              <a:t>www.pnnl.gov/science/highlights/highlights.asp?division=749</a:t>
            </a:r>
            <a:endParaRPr lang="en-US" alt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2/11/2016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2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99362" y="3649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An Improved Minimal Representation of Aerosols for </a:t>
            </a:r>
            <a:r>
              <a:rPr lang="en-US" sz="2800" b="1" dirty="0" smtClean="0"/>
              <a:t>Climate </a:t>
            </a:r>
            <a:r>
              <a:rPr lang="en-US" sz="2800" b="1" dirty="0"/>
              <a:t>Models</a:t>
            </a:r>
            <a:endParaRPr lang="en-US" sz="28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799" y="6305490"/>
            <a:ext cx="8458199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Liu X, P-L Ma, H Wang, S </a:t>
            </a:r>
            <a:r>
              <a:rPr lang="en-US" sz="1000" dirty="0" err="1"/>
              <a:t>Tilmes</a:t>
            </a:r>
            <a:r>
              <a:rPr lang="en-US" sz="1000" dirty="0"/>
              <a:t>, B Singh, R Easter, S J Ghan, and PJ Rasch. 2016. “Description and Evaluation of a New 4-mode Version of Modal Aerosol Module (MAM4) within Version 5.3 of the Community Atmosphere Model.” </a:t>
            </a:r>
            <a:r>
              <a:rPr lang="en-US" sz="1000" i="1" dirty="0"/>
              <a:t>Geoscientific Model Development </a:t>
            </a:r>
            <a:r>
              <a:rPr lang="en-US" sz="1000" dirty="0"/>
              <a:t>9:505-522. DOI:10.5194/gmd-9-505-2016.</a:t>
            </a: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3733800" y="4267200"/>
            <a:ext cx="50291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Delivery</a:t>
            </a:r>
            <a:r>
              <a:rPr lang="en-US" sz="1400" b="1" dirty="0" smtClean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of </a:t>
            </a: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carbonaceous aerosols to remote regions (such as the Arctic) increases significantly with the new MAM4 </a:t>
            </a: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treatment.</a:t>
            </a:r>
            <a:endParaRPr lang="en-US" sz="1400" b="1" dirty="0" smtClean="0">
              <a:solidFill>
                <a:srgbClr val="0000FF"/>
              </a:solidFill>
              <a:latin typeface="+mn-lt"/>
              <a:cs typeface="Arial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28600" y="1143000"/>
            <a:ext cx="3505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en-US" altLang="en-US" sz="1800" b="1" dirty="0" smtClean="0"/>
              <a:t>	Objective</a:t>
            </a:r>
            <a:endParaRPr lang="en-US" altLang="en-US" sz="18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Improve the simulation of carbonaceous aerosols in remote locations</a:t>
            </a:r>
            <a:endParaRPr lang="en-US" altLang="en-US" sz="1600" dirty="0"/>
          </a:p>
          <a:p>
            <a:pPr eaLnBrk="1" hangingPunct="1">
              <a:spcBef>
                <a:spcPts val="1200"/>
              </a:spcBef>
            </a:pPr>
            <a:r>
              <a:rPr lang="en-US" altLang="en-US" sz="1800" b="1" dirty="0" smtClean="0"/>
              <a:t>	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Add a fourth mode representing fresh, primary carbonaceous particles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Transfer carbonaceous aerosols to the accumulation mode as the fresh mode ages through condensation and coagulation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Evaluate simulations with and without the fresh mode by comparing with measurements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838200"/>
            <a:ext cx="5181598" cy="3352800"/>
            <a:chOff x="3657600" y="838200"/>
            <a:chExt cx="5181598" cy="33528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33800" y="1481300"/>
              <a:ext cx="5105398" cy="2709700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3657600" y="838200"/>
              <a:ext cx="502919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Helvetica"/>
                  <a:cs typeface="Helvetica"/>
                </a:rPr>
                <a:t>Particulate Organic Matter column </a:t>
              </a:r>
              <a:r>
                <a:rPr lang="en-US" sz="1600" b="1" dirty="0" smtClean="0">
                  <a:latin typeface="Helvetica"/>
                  <a:cs typeface="Helvetica"/>
                </a:rPr>
                <a:t>burden </a:t>
              </a:r>
              <a:endParaRPr lang="en-US" sz="1600" b="1" dirty="0" smtClean="0">
                <a:latin typeface="Helvetica"/>
                <a:cs typeface="Helvetica"/>
              </a:endParaRPr>
            </a:p>
            <a:p>
              <a:r>
                <a:rPr lang="en-US" sz="1600" b="1" dirty="0" smtClean="0">
                  <a:latin typeface="Helvetica"/>
                  <a:cs typeface="Helvetica"/>
                </a:rPr>
                <a:t>in </a:t>
              </a:r>
              <a:r>
                <a:rPr lang="en-US" sz="1600" b="1" dirty="0" smtClean="0">
                  <a:latin typeface="Helvetica"/>
                  <a:cs typeface="Helvetica"/>
                </a:rPr>
                <a:t>MAM4 relative to MAM3</a:t>
              </a:r>
              <a:endParaRPr lang="en-US" sz="1600" b="1" dirty="0">
                <a:latin typeface="Helvetica"/>
                <a:cs typeface="Helvetica"/>
              </a:endParaRPr>
            </a:p>
          </p:txBody>
        </p:sp>
      </p:grp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28600" y="5257800"/>
            <a:ext cx="8458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en-US" altLang="en-US" sz="1800" b="1" dirty="0" smtClean="0"/>
              <a:t>	Impact</a:t>
            </a:r>
            <a:endParaRPr lang="en-US" altLang="en-US" sz="18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The newly developed mode produces much more realistic carbonaceous aerosol concentrations in remote regions (such as the Arctic) with little additional computational cost.</a:t>
            </a:r>
          </a:p>
        </p:txBody>
      </p:sp>
    </p:spTree>
    <p:extLst>
      <p:ext uri="{BB962C8B-B14F-4D97-AF65-F5344CB8AC3E}">
        <p14:creationId xmlns:p14="http://schemas.microsoft.com/office/powerpoint/2010/main" val="216415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Ghan-slide-CLUBB-March2015</Presentation>
    <Funding xmlns="98b00cf3-a6ce-40de-8923-f140beb786e9">ESM, RGCM, ASR, ORLCF computing resources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7C11706-C08E-46DB-A51C-2002EDDF1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57CF67-6BA6-4A1E-B8C5-B07E490E2EDB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98b00cf3-a6ce-40de-8923-f140beb786e9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7679</TotalTime>
  <Words>104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Ghan-slide-CLUBB-March2015</dc:title>
  <dc:creator>Steve.Ghan@pnnl.gov</dc:creator>
  <cp:lastModifiedBy>JOvink</cp:lastModifiedBy>
  <cp:revision>79</cp:revision>
  <cp:lastPrinted>2011-05-11T17:30:12Z</cp:lastPrinted>
  <dcterms:created xsi:type="dcterms:W3CDTF">2014-01-03T21:30:52Z</dcterms:created>
  <dcterms:modified xsi:type="dcterms:W3CDTF">2016-02-12T17:25:02Z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Ghan-slide-CLUBB-March2015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