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CB2C1-2974-4281-B21C-B4F1308452F5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B338-3FDC-4E74-809F-3B90BB50E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0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896" indent="-285729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918" indent="-22858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084" indent="-22858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252" indent="-22858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418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585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8752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5919" indent="-22858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/>
              <a:t>http://</a:t>
            </a:r>
            <a:r>
              <a:rPr lang="en-US" sz="1000" smtClean="0"/>
              <a:t>www.pnnl.gov/science/highlights/highlights.asp?division=749</a:t>
            </a:r>
            <a:endParaRPr 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9653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4/6/2015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4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609600"/>
            <a:ext cx="3505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 smtClean="0"/>
              <a:t>Objective</a:t>
            </a:r>
            <a:endParaRPr lang="en-US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E</a:t>
            </a:r>
            <a:r>
              <a:rPr lang="en-US" sz="1600" dirty="0" smtClean="0"/>
              <a:t>valuate the impacts of tropical </a:t>
            </a:r>
            <a:r>
              <a:rPr lang="en-US" sz="1600" dirty="0"/>
              <a:t>c</a:t>
            </a:r>
            <a:r>
              <a:rPr lang="en-US" sz="1600" dirty="0" smtClean="0"/>
              <a:t>yclones on the integrated sea- surface chlorophyll in the subtropical North Atlantic</a:t>
            </a:r>
            <a:endParaRPr lang="en-US" sz="1600" dirty="0"/>
          </a:p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Use 14 years of tropical cyclone track data and satellite chlorophyll data for the period 1998-2011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Use high resolution HYCOM ocean reanalysis data for the 5-year period 2008-2013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Estimate tropical cyclone-induced mixed layer depth anomalies and their </a:t>
            </a:r>
            <a:r>
              <a:rPr lang="en-US" sz="1600" dirty="0" err="1" smtClean="0"/>
              <a:t>interannual</a:t>
            </a:r>
            <a:r>
              <a:rPr lang="en-US" sz="1600" dirty="0" smtClean="0"/>
              <a:t> variability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Compute the </a:t>
            </a:r>
            <a:r>
              <a:rPr lang="en-US" sz="1600" dirty="0" err="1" smtClean="0"/>
              <a:t>interannual</a:t>
            </a:r>
            <a:r>
              <a:rPr lang="en-US" sz="1600" dirty="0" smtClean="0"/>
              <a:t> variability in the seasonal and area-averaged sea-surface chlorophyll and compare it with the year-to-year variability in tropical cyclone activity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55602"/>
            <a:ext cx="8915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</a:rPr>
              <a:t>Tropical Cyclones Impacts on Sea-Surface Chlorophyll</a:t>
            </a:r>
            <a:endParaRPr lang="en-US" sz="3000" b="1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657600" y="3066871"/>
            <a:ext cx="533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Left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: Composite mean time evolution of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tropical cyclone-induced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mixed layer depth anomalies computed using daily data from HYCOM ocean reanalysis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. Right: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Scatter between the accumulated cyclone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energy and tropical cyclone season-averaged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satellite sea 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-surface </a:t>
            </a:r>
            <a:r>
              <a:rPr lang="en-US" sz="1200" b="1" dirty="0">
                <a:solidFill>
                  <a:srgbClr val="0000FF"/>
                </a:solidFill>
                <a:latin typeface="Arial" pitchFamily="34" charset="0"/>
              </a:rPr>
              <a:t>chlorophyll-a concentration</a:t>
            </a:r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.</a:t>
            </a:r>
            <a:endParaRPr 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29000" y="4038600"/>
            <a:ext cx="5715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 smtClean="0"/>
              <a:t>Impact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Tropical cyclones </a:t>
            </a:r>
            <a:r>
              <a:rPr lang="en-US" sz="1600" dirty="0"/>
              <a:t>induce significant mixed layer anomalies in the Sargasso </a:t>
            </a:r>
            <a:r>
              <a:rPr lang="en-US" sz="1600" dirty="0" smtClean="0"/>
              <a:t>Sea—nearly </a:t>
            </a:r>
            <a:r>
              <a:rPr lang="en-US" sz="1600" dirty="0"/>
              <a:t>12% of the </a:t>
            </a:r>
            <a:r>
              <a:rPr lang="en-US" sz="1600" dirty="0" err="1"/>
              <a:t>interannual</a:t>
            </a:r>
            <a:r>
              <a:rPr lang="en-US" sz="1600" dirty="0"/>
              <a:t> variability in mixed layer depth can be explained by that </a:t>
            </a:r>
            <a:r>
              <a:rPr lang="en-US" sz="1600" dirty="0" smtClean="0"/>
              <a:t>from tropical cyclone activity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/>
              <a:t>About 22% of the year-to-year variability in </a:t>
            </a:r>
            <a:r>
              <a:rPr lang="en-US" sz="1600" dirty="0" smtClean="0"/>
              <a:t>tropical cyclone season- </a:t>
            </a:r>
            <a:r>
              <a:rPr lang="en-US" sz="1600" dirty="0"/>
              <a:t>and area-averaged </a:t>
            </a:r>
            <a:r>
              <a:rPr lang="en-US" sz="1600" dirty="0" smtClean="0"/>
              <a:t>sea-surface </a:t>
            </a:r>
            <a:r>
              <a:rPr lang="en-US" sz="1600" dirty="0"/>
              <a:t>chlorophyll can be accounted for by </a:t>
            </a:r>
            <a:r>
              <a:rPr lang="en-US" sz="1600" dirty="0" smtClean="0"/>
              <a:t>tropical cyclones, with potential implications to oceanic carbon sequestration and global carbon cycle. </a:t>
            </a:r>
            <a:endParaRPr lang="en-US" sz="1600" dirty="0"/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endParaRPr lang="en-US" sz="1600" dirty="0"/>
          </a:p>
        </p:txBody>
      </p:sp>
      <p:pic>
        <p:nvPicPr>
          <p:cNvPr id="9" name="Picture 8" descr="Screen shot 2015-02-18 at 4.25.5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628471"/>
            <a:ext cx="2971800" cy="2362200"/>
          </a:xfrm>
          <a:prstGeom prst="rect">
            <a:avLst/>
          </a:prstGeom>
        </p:spPr>
      </p:pic>
      <p:pic>
        <p:nvPicPr>
          <p:cNvPr id="10" name="Picture 9" descr="Screen shot 2015-02-18 at 4.27.52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28471"/>
            <a:ext cx="2748280" cy="2438400"/>
          </a:xfrm>
          <a:prstGeom prst="rect">
            <a:avLst/>
          </a:prstGeom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28600" y="5943600"/>
            <a:ext cx="335280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Foltz GR, K Balaguru, and LR Leung. 2015.  “A Reassessment of the Integrated Impact of Tropical Cyclones on Sea Surface Chlorophyll in the Western Sub-Tropical North Atlantic.” </a:t>
            </a:r>
            <a:r>
              <a:rPr lang="en-US" sz="1000" i="1" dirty="0"/>
              <a:t>Geophysical Research </a:t>
            </a:r>
            <a:r>
              <a:rPr lang="en-US" sz="1000" i="1" dirty="0" smtClean="0"/>
              <a:t>Letters </a:t>
            </a:r>
            <a:r>
              <a:rPr lang="en-US" sz="1000" dirty="0"/>
              <a:t>42. DOI: 10.1002/2015GL063222</a:t>
            </a:r>
            <a:endParaRPr lang="en-US" sz="10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05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rricane_chlorophyll_highlight_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Leung-slide-tropical cyclones on surface chlorophyll-march2015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25BD7C13-3830-4968-A7B2-CD4E2CD1DC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7B1E9A-F1D0-4415-84D2-6170796D41C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sharepoint/v3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hurricane_chlorophyll_highlight_slide.potx</Template>
  <TotalTime>1435</TotalTime>
  <Words>207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hurricane_chlorophyll_highlight_slide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Leung-slide-tropical cyclones on surface chlorophyll-march2015</dc:title>
  <dc:creator>Church, Jessica M</dc:creator>
  <cp:lastModifiedBy>JOvink</cp:lastModifiedBy>
  <cp:revision>45</cp:revision>
  <cp:lastPrinted>2011-05-11T17:30:12Z</cp:lastPrinted>
  <dcterms:created xsi:type="dcterms:W3CDTF">2011-04-26T17:04:09Z</dcterms:created>
  <dcterms:modified xsi:type="dcterms:W3CDTF">2015-04-06T23:19:46Z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Leung-slide-tropical cyclones on surface chlorophyll-march2015</vt:lpwstr>
  </property>
  <property fmtid="{D5CDD505-2E9C-101B-9397-08002B2CF9AE}" pid="8" name="SlideDescription">
    <vt:lpwstr/>
  </property>
</Properties>
</file>