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 autoAdjust="0"/>
    <p:restoredTop sz="94803" autoAdjust="0"/>
  </p:normalViewPr>
  <p:slideViewPr>
    <p:cSldViewPr>
      <p:cViewPr>
        <p:scale>
          <a:sx n="100" d="100"/>
          <a:sy n="100" d="100"/>
        </p:scale>
        <p:origin x="-34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72" cy="46418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436" y="0"/>
            <a:ext cx="3038372" cy="464184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FB1518-1FE3-4EBB-A443-5E3E8EF33BB7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108"/>
            <a:ext cx="5608320" cy="4182427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7"/>
            <a:ext cx="3038372" cy="464184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436" y="8830627"/>
            <a:ext cx="3038372" cy="464184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F4DFDF1-BE1B-432B-BCE8-B17E0B1DEE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151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7020" indent="-291161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4647" indent="-23293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30505" indent="-23293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6364" indent="-23293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62222" indent="-2329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8081" indent="-2329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93939" indent="-2329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9798" indent="-23293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/>
              <a:t>http://</a:t>
            </a:r>
            <a:r>
              <a:rPr lang="en-US" sz="1000" smtClean="0"/>
              <a:t>www.pnnl.gov/science/highlights/highlights.asp?division=749</a:t>
            </a:r>
            <a:endParaRPr 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FC914-C65C-4166-9F2F-389D20C1E420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00FCC-CF35-4FC5-8A46-40358BAE91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9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7C2A7-4868-4FD2-A833-F04ADA2969BE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69A18-2044-40AB-BDE1-161001822C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7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04FF0-B16C-4052-88F2-8B2C89AB9CBB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D5DB1-C5AA-4E5D-B604-EC1113BF46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94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396530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E5D6A-C81A-4EA2-8B34-D8E4F555A58B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E474B-8EA3-4DE5-A36B-8A31F4E401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2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BAC1D-FD24-4F46-9AEF-2390E6DE73E7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A42E7-7FD5-4807-B711-0123D94274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681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0AAF6-7721-4CB4-8D99-CA9825BB40DC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E2A4F-972F-4693-B73C-8E4A6B4EC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71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28DD6-D4B7-4AED-97A2-446B001090AC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C01F3-7E14-4191-8533-C207E5A38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29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09C8B-BE5D-4C0C-B532-7A90FBA7CAC7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3B996-09A6-42B2-8C40-1F3B822847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48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244916-3EEC-4523-A914-F781909048AF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336A-108A-4ED2-9759-625112359A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28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65A8-ACF3-4C20-A951-E4F07130F1AD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88E9A-80B8-4D82-B97F-E2477D8FC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48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22DEB-4FC8-4C7A-9C8E-2C24F0103AF8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E85EC-C45A-476B-956E-65532A1EF3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238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609600"/>
            <a:ext cx="33528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 smtClean="0"/>
              <a:t>Objective</a:t>
            </a:r>
            <a:endParaRPr lang="en-US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Q</a:t>
            </a:r>
            <a:r>
              <a:rPr lang="en-US" sz="1600" dirty="0" smtClean="0"/>
              <a:t>uantify aridity changes in the Tibetan Plateau (TP) in recent decades and attribute changes to different climatic factors</a:t>
            </a:r>
            <a:endParaRPr lang="en-US" sz="1600" dirty="0"/>
          </a:p>
          <a:p>
            <a:pPr marL="231775" indent="-231775" algn="ctr">
              <a:spcBef>
                <a:spcPts val="1200"/>
              </a:spcBef>
            </a:pPr>
            <a:r>
              <a:rPr lang="en-US" b="1" dirty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Use the ratio of precipitation to potential evapotranspiration (P/PET) as an aridity index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Use observed meteorological records at 83 stations in the </a:t>
            </a:r>
            <a:r>
              <a:rPr lang="en-US" sz="1600" dirty="0" smtClean="0"/>
              <a:t>TP and the Penman-</a:t>
            </a:r>
            <a:r>
              <a:rPr lang="en-US" sz="1600" dirty="0" err="1" smtClean="0"/>
              <a:t>Montieth</a:t>
            </a:r>
            <a:r>
              <a:rPr lang="en-US" sz="1600" dirty="0" smtClean="0"/>
              <a:t> algorithm to calculate PET and P/PET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 smtClean="0"/>
              <a:t>Analyze the spatial and temporal changes in aridity and relate them to changes in climatic factors including temperature, precipitation, sunshine duration, diurnal temperature range, and wind speed</a:t>
            </a: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40957"/>
            <a:ext cx="876300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600" b="1" dirty="0" smtClean="0">
                <a:latin typeface="+mn-lt"/>
              </a:rPr>
              <a:t>Aridity Changes in the Tibetan Plateau in a Warming Climate</a:t>
            </a:r>
            <a:endParaRPr lang="en-US" sz="2600" b="1" dirty="0"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3505200" y="3505200"/>
            <a:ext cx="56184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Spatial distribution of annual variation trend of P/PET, PET, P, T, sunshine duration (SSD), and wind (WIN) in the TP from 1979-2011 showing reduced aridity in northwestern TP and increased aridity in eastern TP, which is correlated most strongly with changes in precipitation (P).</a:t>
            </a:r>
            <a:endParaRPr 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08680" y="4419600"/>
            <a:ext cx="5715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 smtClean="0"/>
              <a:t>Impact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Analysis of observations shows that the arid and semi-arid northwestern TP is becoming wetter, while the semi-humid eastern TP is getting drier in the last three decades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Precipitation is the most dominant driver of aridity changes in the TP; changes in snowmelt in the warm season due to warmer temperature also influence aridity</a:t>
            </a:r>
            <a:endParaRPr lang="en-US" sz="1600" dirty="0"/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endParaRPr lang="en-US" sz="1600" dirty="0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52400" y="6227802"/>
            <a:ext cx="34290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000" dirty="0" smtClean="0"/>
              <a:t>Y Gao, X </a:t>
            </a:r>
            <a:r>
              <a:rPr lang="en-US" sz="1000" dirty="0"/>
              <a:t>Li, </a:t>
            </a:r>
            <a:r>
              <a:rPr lang="en-US" sz="1000" dirty="0" smtClean="0"/>
              <a:t>LR </a:t>
            </a:r>
            <a:r>
              <a:rPr lang="en-US" sz="1000" dirty="0"/>
              <a:t>Leung, </a:t>
            </a:r>
            <a:r>
              <a:rPr lang="en-US" sz="1000" dirty="0" smtClean="0"/>
              <a:t>D </a:t>
            </a:r>
            <a:r>
              <a:rPr lang="en-US" sz="1000" dirty="0"/>
              <a:t>Chen, and </a:t>
            </a:r>
            <a:r>
              <a:rPr lang="en-US" sz="1000" dirty="0" smtClean="0"/>
              <a:t>J </a:t>
            </a:r>
            <a:r>
              <a:rPr lang="en-US" sz="1000" dirty="0"/>
              <a:t>Xu. 2015. “Aridity Changes in the Tibetan Plateau in a Warming Climate.” </a:t>
            </a:r>
            <a:r>
              <a:rPr lang="en-US" sz="1000" i="1" dirty="0" smtClean="0"/>
              <a:t>Environmental Research Letters</a:t>
            </a:r>
            <a:r>
              <a:rPr lang="en-US" sz="1000" dirty="0" smtClean="0"/>
              <a:t> </a:t>
            </a:r>
            <a:r>
              <a:rPr lang="en-US" sz="1000" dirty="0"/>
              <a:t>10(3</a:t>
            </a:r>
            <a:r>
              <a:rPr lang="en-US" sz="1000" dirty="0" smtClean="0"/>
              <a:t>). DOI:10.1088/1748-9326/10/3/034013</a:t>
            </a:r>
            <a:r>
              <a:rPr lang="en-US" sz="1000" dirty="0"/>
              <a:t>. </a:t>
            </a:r>
            <a:endParaRPr lang="en-US" sz="1000" b="1" dirty="0">
              <a:latin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05200" y="609600"/>
            <a:ext cx="5477453" cy="2788921"/>
            <a:chOff x="3505200" y="685800"/>
            <a:chExt cx="5477453" cy="278892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/>
            <a:srcRect b="38872"/>
            <a:stretch/>
          </p:blipFill>
          <p:spPr>
            <a:xfrm>
              <a:off x="3505200" y="685800"/>
              <a:ext cx="5477453" cy="2487005"/>
            </a:xfrm>
            <a:prstGeom prst="rect">
              <a:avLst/>
            </a:prstGeom>
          </p:spPr>
        </p:pic>
        <p:pic>
          <p:nvPicPr>
            <p:cNvPr id="14" name="图片 7" descr="J:\year_trend_new2.png"/>
            <p:cNvPicPr/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39" t="93149" r="18215" b="-146"/>
            <a:stretch/>
          </p:blipFill>
          <p:spPr bwMode="auto">
            <a:xfrm>
              <a:off x="4648200" y="3200400"/>
              <a:ext cx="3108960" cy="274321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rricane_chlorophyll_highlight_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69F461E-662E-412C-AD2B-58BD4EA37314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26C1AFB-D175-44E2-B84F-1FC965871D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7EE57DC-1F7F-45C6-8466-7D6ECDB55D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hurricane_chlorophyll_highlight_slide.potx</Template>
  <TotalTime>1630</TotalTime>
  <Words>249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hurricane_chlorophyll_highlight_slide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Hodge, Kenneth</dc:creator>
  <cp:lastModifiedBy>test</cp:lastModifiedBy>
  <cp:revision>47</cp:revision>
  <cp:lastPrinted>2015-07-06T19:07:12Z</cp:lastPrinted>
  <dcterms:created xsi:type="dcterms:W3CDTF">2011-04-26T17:04:09Z</dcterms:created>
  <dcterms:modified xsi:type="dcterms:W3CDTF">2015-07-06T22:23:54Z</dcterms:modified>
</cp:coreProperties>
</file>