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ng Y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61" autoAdjust="0"/>
  </p:normalViewPr>
  <p:slideViewPr>
    <p:cSldViewPr>
      <p:cViewPr varScale="1">
        <p:scale>
          <a:sx n="84" d="100"/>
          <a:sy n="8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6A0A1DE-D870-DB42-ACFF-C6A21BFDD13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4459D73B-A2CD-BD4C-8BA4-6C2971580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1E1E1C1-0B9B-214B-9D54-6DDB3219E21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Calibri" charset="0"/>
              </a:rPr>
              <a:t>http://</a:t>
            </a:r>
            <a:r>
              <a:rPr lang="en-US" sz="1000" dirty="0" smtClean="0">
                <a:latin typeface="Calibri" charset="0"/>
              </a:rPr>
              <a:t>www.pnnl.gov/science/highlights/highlights.asp?division=749</a:t>
            </a:r>
            <a:endParaRPr lang="en-US" sz="1000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EB4A-3363-EE43-A03E-DDF06B8604A8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7613-07A4-964D-9815-842C7BC8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5AE5-1887-F84F-A1CF-FC7140F03B2D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2588-A221-0D4B-8BC8-3CF998DF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1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ACAC-4666-B74C-A316-38B873BDA2E6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5347-DF62-0544-A733-01C69B89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072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A59D-77D6-4B4A-AF21-95F2A39D935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3FED-5DD2-9148-89E9-A8DB815BF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28E8-E20C-4C41-92CC-BB17470C15F8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4865-9B1F-9340-80C0-0F06114FA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1369-A830-7E4F-AB93-A03CCFF505E6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C71E-567D-2F4E-A9EB-CDF36B0B9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243F-74B6-C14B-AFBE-E6B2325812EA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43B6-5B56-394D-B18B-7FA80DCF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535A-2784-0746-871B-83FDC1FF5E85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7FC8-E37A-AB45-A672-A7D4C7B61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D729-6E3F-5043-BE7D-C795AF63F443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07AB-064F-5041-85B9-4E55FE25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CDB5-F0B5-EA4B-8E93-8032BCAF8D08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3241-B4E7-844E-A24F-9B3A9EAA5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D209-3525-1E47-9759-91729324B05E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81BB-BB07-CC4D-92A1-5EB76ED2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8DD87F6-3120-7F42-96A9-34FB16BD2012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7072665F-578E-2A44-BB8D-2C8DE1E9E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1748-9326/10/4/044001/" TargetMode="External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85800"/>
            <a:ext cx="41909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latin typeface="Calibri" pitchFamily="34" charset="0"/>
                <a:ea typeface="+mn-ea"/>
                <a:cs typeface="Arial" pitchFamily="34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Evaluate future changes in cold air outbreaks (CAO) simulated by an ensemble of global climate models under warming scenarios</a:t>
            </a:r>
          </a:p>
          <a:p>
            <a:pPr marL="285750" indent="-285750">
              <a:spcBef>
                <a:spcPct val="15000"/>
              </a:spcBef>
              <a:spcAft>
                <a:spcPts val="800"/>
              </a:spcAft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Investigate </a:t>
            </a:r>
            <a:r>
              <a:rPr lang="en-US" sz="1600" dirty="0" smtClean="0"/>
              <a:t>factors that modulate the CAO changes in the future </a:t>
            </a:r>
          </a:p>
          <a:p>
            <a:pPr>
              <a:spcBef>
                <a:spcPct val="15000"/>
              </a:spcBef>
              <a:defRPr/>
            </a:pPr>
            <a:r>
              <a:rPr lang="en-US" sz="1600" b="1" dirty="0" smtClean="0">
                <a:latin typeface="Calibri" pitchFamily="34" charset="0"/>
                <a:ea typeface="+mn-ea"/>
                <a:cs typeface="Arial" pitchFamily="34" charset="0"/>
              </a:rPr>
              <a:t>                                  </a:t>
            </a:r>
            <a:r>
              <a:rPr lang="en-US" b="1" dirty="0" smtClean="0">
                <a:latin typeface="Calibri" pitchFamily="34" charset="0"/>
                <a:ea typeface="+mn-ea"/>
                <a:cs typeface="Arial" pitchFamily="34" charset="0"/>
              </a:rPr>
              <a:t>Approach</a:t>
            </a:r>
            <a:endParaRPr lang="en-US" sz="1600" b="1" dirty="0">
              <a:latin typeface="Calibri" pitchFamily="34" charset="0"/>
              <a:ea typeface="+mn-ea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Analyze daily surface air temperature simulated by the CMIP5 models to determine changes in future CAO duration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Apply statistical analysis to isolate the effects of changes in the different statistical moments (i.e., mean, variance, and skewness) of surface temperature on CAO in a warmer climate 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Link the changes in the various statistical moments to large-scale circulation features (e.g., atmospheric blocking) and </a:t>
            </a:r>
            <a:r>
              <a:rPr lang="en-US" sz="1600" dirty="0" err="1" smtClean="0">
                <a:latin typeface="Calibri" pitchFamily="34" charset="0"/>
                <a:ea typeface="+mn-ea"/>
                <a:cs typeface="Arial" pitchFamily="34" charset="0"/>
              </a:rPr>
              <a:t>cryospheric</a:t>
            </a: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 processes (sea ice and snowpack) to understand the mechanisms for the CAO changes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7630" y="163324"/>
            <a:ext cx="896097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300" b="1" dirty="0"/>
              <a:t>Persistent Cold Air Outbreaks Over North America in a Warming Climate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7066" y="6248400"/>
            <a:ext cx="4017734" cy="5770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50" dirty="0"/>
              <a:t>Gao Y, LR Leung, J Lu and G Masato, 2015. “</a:t>
            </a:r>
            <a:r>
              <a:rPr lang="en-US" sz="1050" u="sng" dirty="0">
                <a:hlinkClick r:id="rId3"/>
              </a:rPr>
              <a:t>Persistent Cold Air Outbreaks over North America in a Warming Climate</a:t>
            </a:r>
            <a:r>
              <a:rPr lang="en-US" sz="1050" dirty="0"/>
              <a:t>.” </a:t>
            </a:r>
            <a:r>
              <a:rPr lang="en-US" sz="1050" i="1" dirty="0"/>
              <a:t>Environmental Research Letters</a:t>
            </a:r>
            <a:r>
              <a:rPr lang="en-US" sz="1050" dirty="0"/>
              <a:t> 10(4). DOI: 10.1088/1748-9326/10/4/044001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4191000" y="4191000"/>
            <a:ext cx="4953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ct val="15000"/>
              </a:spcBef>
              <a:tabLst>
                <a:tab pos="338138" algn="l"/>
              </a:tabLst>
            </a:pPr>
            <a:r>
              <a:rPr lang="en-US" b="1" dirty="0"/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latin typeface="Calibri" pitchFamily="34" charset="0"/>
                <a:ea typeface="+mn-ea"/>
                <a:cs typeface="Arial" pitchFamily="34" charset="0"/>
              </a:rPr>
              <a:t>CAOs will continue to occur in the future over large regions of North America stretching from Alaska to eastern US and Canada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latin typeface="Calibri" pitchFamily="34" charset="0"/>
                <a:ea typeface="+mn-ea"/>
                <a:cs typeface="Arial" pitchFamily="34" charset="0"/>
              </a:rPr>
              <a:t>Future mean warming is responsible for most of the CAO reduction, but changes in temperature variability contribute additionally to CAO reduction by 20%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latin typeface="Calibri" pitchFamily="34" charset="0"/>
                <a:ea typeface="+mn-ea"/>
                <a:cs typeface="Arial" pitchFamily="34" charset="0"/>
              </a:rPr>
              <a:t>Atmospheric blocking and melting of snow and ice will impact CAO frequency over Alaska and many regions across the US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3429000"/>
            <a:ext cx="5029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Percentage change in winter CAO duration in the future (upper left) and the percentage change due to changes in mean (upper right), variability (lower left), and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skewness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(lower right). The latter two have been linked to changes in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meridional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temperature gradient, atmospheric blocking, and melting of sea ice and snowpack.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36720" y="685800"/>
            <a:ext cx="4754880" cy="2741078"/>
            <a:chOff x="4236720" y="685800"/>
            <a:chExt cx="4754880" cy="2741078"/>
          </a:xfrm>
        </p:grpSpPr>
        <p:pic>
          <p:nvPicPr>
            <p:cNvPr id="1026" name="Picture 15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0" t="78511" r="6631" b="18199"/>
            <a:stretch/>
          </p:blipFill>
          <p:spPr bwMode="auto">
            <a:xfrm>
              <a:off x="4365356" y="1828800"/>
              <a:ext cx="4626244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10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6" t="78520" r="6223" b="18156"/>
            <a:stretch/>
          </p:blipFill>
          <p:spPr bwMode="auto">
            <a:xfrm>
              <a:off x="4334256" y="3212885"/>
              <a:ext cx="4626864" cy="21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36" b="50000"/>
            <a:stretch/>
          </p:blipFill>
          <p:spPr>
            <a:xfrm>
              <a:off x="4236720" y="685800"/>
              <a:ext cx="4754880" cy="110617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11" b="38264"/>
            <a:stretch/>
          </p:blipFill>
          <p:spPr>
            <a:xfrm>
              <a:off x="4236720" y="2100834"/>
              <a:ext cx="4754880" cy="109956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6B92A3378AB42ABA05E855A577E4C" ma:contentTypeVersion="2" ma:contentTypeDescription="Create a new document." ma:contentTypeScope="" ma:versionID="aad76527b2f1f3f5d99c132c0da84091">
  <xsd:schema xmlns:xsd="http://www.w3.org/2001/XMLSchema" xmlns:xs="http://www.w3.org/2001/XMLSchema" xmlns:p="http://schemas.microsoft.com/office/2006/metadata/properties" xmlns:ns2="079988f7-7e0b-41ae-9b68-c2e871ce6e22" targetNamespace="http://schemas.microsoft.com/office/2006/metadata/properties" ma:root="true" ma:fieldsID="74536d26457afe77b03826b0dfd6b737" ns2:_="">
    <xsd:import namespace="079988f7-7e0b-41ae-9b68-c2e871ce6e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988f7-7e0b-41ae-9b68-c2e871ce6e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2EB6A83-7598-48D2-99D6-BC7D97A6260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72CB1C6-1040-4FEF-8F42-7A9B9593D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988f7-7e0b-41ae-9b68-c2e871ce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CE996C-19CD-48CB-A9B0-63F14BF1DB1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B84D36-148F-4254-B937-30F83CF6913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DOE-Sample-Slide-Highlights-Template[1].pot</Template>
  <TotalTime>2935</TotalTime>
  <Words>298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DOE-Sample-Slide-Highlights-Template[1]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JOvink</dc:creator>
  <cp:lastModifiedBy>JOvink</cp:lastModifiedBy>
  <cp:revision>84</cp:revision>
  <cp:lastPrinted>2011-05-11T17:30:12Z</cp:lastPrinted>
  <dcterms:created xsi:type="dcterms:W3CDTF">2012-10-05T18:57:41Z</dcterms:created>
  <dcterms:modified xsi:type="dcterms:W3CDTF">2015-04-15T16:44:36Z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EP6D6TSR2XSE-15-9</vt:lpwstr>
  </property>
  <property fmtid="{D5CDD505-2E9C-101B-9397-08002B2CF9AE}" pid="3" name="_dlc_DocIdItemGuid">
    <vt:lpwstr>911fad3e-52e2-4c13-bee4-bc40eaf09e24</vt:lpwstr>
  </property>
  <property fmtid="{D5CDD505-2E9C-101B-9397-08002B2CF9AE}" pid="4" name="_dlc_DocIdUrl">
    <vt:lpwstr>https://collaborate.pnl.gov/projects/asgc/research_highlights/_layouts/DocIdRedir.aspx?ID=EP6D6TSR2XSE-15-9, EP6D6TSR2XSE-15-9</vt:lpwstr>
  </property>
</Properties>
</file>