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12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03C19-3177-7240-9F70-D32A94C0FCEB}" type="datetimeFigureOut">
              <a:rPr lang="en-US" smtClean="0"/>
              <a:t>7/25/14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70F0D-C7FC-B149-AC97-CF9BDB075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2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7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0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30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  <p:extLst>
      <p:ext uri="{BB962C8B-B14F-4D97-AF65-F5344CB8AC3E}">
        <p14:creationId xmlns:p14="http://schemas.microsoft.com/office/powerpoint/2010/main" val="3490927114"/>
      </p:ext>
    </p:extLst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0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4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3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5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7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0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4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63916-5617-8E4D-B461-56A004DD10B0}" type="datetimeFigureOut">
              <a:rPr lang="en-US" smtClean="0"/>
              <a:t>7/25/14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29099-9995-3648-B647-88C491D2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7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4500" y="-16744"/>
            <a:ext cx="81654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/>
              <a:t>Parameterization of basal friction near grounding lines in a one-dimensional ice sheet model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2896" y="894576"/>
            <a:ext cx="3657600" cy="2646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Objective</a:t>
            </a:r>
          </a:p>
          <a:p>
            <a:r>
              <a:rPr lang="en-US" dirty="0" smtClean="0"/>
              <a:t>The basal friction law is a key component of ice-sheet models. We studied the influence of ocean connectivity to the ice-sheet basal hydrology system using a new parameterization of the </a:t>
            </a:r>
            <a:r>
              <a:rPr lang="en-US" dirty="0" smtClean="0"/>
              <a:t>basal</a:t>
            </a:r>
            <a:r>
              <a:rPr lang="en-US" dirty="0" smtClean="0"/>
              <a:t> </a:t>
            </a:r>
            <a:r>
              <a:rPr lang="en-US" dirty="0" smtClean="0"/>
              <a:t>water pressure in the friction law.</a:t>
            </a:r>
          </a:p>
          <a:p>
            <a:endParaRPr lang="en-US" sz="2000" u="sng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34015" y="3260828"/>
            <a:ext cx="430293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Approach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Introduced an effective-pressure parameter </a:t>
            </a:r>
            <a:r>
              <a:rPr lang="en-US" i="1" dirty="0" smtClean="0"/>
              <a:t>p</a:t>
            </a:r>
            <a:r>
              <a:rPr lang="en-US" dirty="0" smtClean="0"/>
              <a:t> varying between 0 (no connectivity) and 1 (full connectivity).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Used standard marine </a:t>
            </a:r>
            <a:r>
              <a:rPr lang="en-US" dirty="0"/>
              <a:t>i</a:t>
            </a:r>
            <a:r>
              <a:rPr lang="en-US" dirty="0" smtClean="0"/>
              <a:t>ce </a:t>
            </a:r>
            <a:r>
              <a:rPr lang="en-US" dirty="0"/>
              <a:t>s</a:t>
            </a:r>
            <a:r>
              <a:rPr lang="en-US" dirty="0" smtClean="0"/>
              <a:t>heet (MISMIP) experiments for model testing.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Developed </a:t>
            </a:r>
            <a:r>
              <a:rPr lang="en-US" dirty="0"/>
              <a:t>a</a:t>
            </a:r>
            <a:r>
              <a:rPr lang="en-US" dirty="0" smtClean="0"/>
              <a:t> 1-D model and applied it at 7 resolutions between 3.2 and 0.05 km.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Compared results to a highly accurate numerical </a:t>
            </a:r>
            <a:r>
              <a:rPr lang="en-US" dirty="0" err="1" smtClean="0"/>
              <a:t>Chebyshev</a:t>
            </a:r>
            <a:r>
              <a:rPr lang="en-US" dirty="0" smtClean="0"/>
              <a:t> solution.</a:t>
            </a:r>
          </a:p>
          <a:p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309374"/>
            <a:ext cx="4343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dirty="0" smtClean="0"/>
              <a:t>Fixed-grid ice-sheet models typically require grid resolution of 200 m or less to accurately model grounding-line retreat driven by climate change. Use of a physically plausible parameterization of ocean connectivity in these models could give accurate results at ~1 km resolution, greatly reducing computational cost.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70722" y="6218452"/>
            <a:ext cx="6629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000" b="1" dirty="0" smtClean="0"/>
              <a:t>Reference: </a:t>
            </a:r>
            <a:r>
              <a:rPr lang="en-US" sz="1000" dirty="0"/>
              <a:t>: </a:t>
            </a:r>
            <a:r>
              <a:rPr lang="en-US" sz="1000" dirty="0" err="1"/>
              <a:t>Leguy</a:t>
            </a:r>
            <a:r>
              <a:rPr lang="en-US" sz="1000" dirty="0"/>
              <a:t>, G. R., </a:t>
            </a:r>
            <a:r>
              <a:rPr lang="en-US" sz="1000" dirty="0" err="1"/>
              <a:t>Asay</a:t>
            </a:r>
            <a:r>
              <a:rPr lang="en-US" sz="1000" dirty="0"/>
              <a:t>-Davis, X. S., and Lipscomb, W. H.: Parameterization of basal friction near grounding lines in a one-dimensional ice sheet model, The </a:t>
            </a:r>
            <a:r>
              <a:rPr lang="en-US" sz="1000" dirty="0" err="1"/>
              <a:t>Cryosphere</a:t>
            </a:r>
            <a:r>
              <a:rPr lang="en-US" sz="1000" dirty="0"/>
              <a:t>, 8, 1239-1259, doi:10.5194/tc-8-1239-2014, 2014. </a:t>
            </a:r>
            <a:endParaRPr lang="en-US" sz="1000" i="1" dirty="0"/>
          </a:p>
        </p:txBody>
      </p:sp>
      <p:pic>
        <p:nvPicPr>
          <p:cNvPr id="6" name="Picture 5" descr="ColorPlot_linear_manip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217" y="855500"/>
            <a:ext cx="2619944" cy="25707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85614">
            <a:off x="7742166" y="1607686"/>
            <a:ext cx="579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32697" y="817403"/>
            <a:ext cx="191150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FF"/>
                </a:solidFill>
              </a:rPr>
              <a:t>Maximum error in grounding-line position for the MISMIP experiments. The black contour line represents a </a:t>
            </a:r>
            <a:r>
              <a:rPr lang="en-US" sz="1400" dirty="0">
                <a:solidFill>
                  <a:srgbClr val="3366FF"/>
                </a:solidFill>
              </a:rPr>
              <a:t>30 km</a:t>
            </a:r>
            <a:r>
              <a:rPr lang="en-US" sz="1400" dirty="0" smtClean="0">
                <a:solidFill>
                  <a:srgbClr val="3366FF"/>
                </a:solidFill>
              </a:rPr>
              <a:t> error deemed to be sufficiently small. Larger values of </a:t>
            </a:r>
            <a:r>
              <a:rPr lang="en-US" sz="1400" i="1" dirty="0" smtClean="0">
                <a:solidFill>
                  <a:srgbClr val="3366FF"/>
                </a:solidFill>
              </a:rPr>
              <a:t>p</a:t>
            </a:r>
            <a:r>
              <a:rPr lang="en-US" sz="1400" dirty="0" smtClean="0">
                <a:solidFill>
                  <a:srgbClr val="3366FF"/>
                </a:solidFill>
              </a:rPr>
              <a:t> </a:t>
            </a:r>
            <a:r>
              <a:rPr lang="en-US" sz="1400" dirty="0" smtClean="0">
                <a:solidFill>
                  <a:srgbClr val="3366FF"/>
                </a:solidFill>
              </a:rPr>
              <a:t>(increased connectivity) yield </a:t>
            </a:r>
            <a:r>
              <a:rPr lang="en-US" sz="1400" dirty="0" smtClean="0">
                <a:solidFill>
                  <a:srgbClr val="3366FF"/>
                </a:solidFill>
              </a:rPr>
              <a:t>smaller errors for a given resolution.</a:t>
            </a:r>
            <a:endParaRPr lang="en-US" sz="14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0604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227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gunter</dc:creator>
  <cp:lastModifiedBy>gunter</cp:lastModifiedBy>
  <cp:revision>15</cp:revision>
  <dcterms:created xsi:type="dcterms:W3CDTF">2014-07-22T03:59:00Z</dcterms:created>
  <dcterms:modified xsi:type="dcterms:W3CDTF">2014-07-25T15:45:03Z</dcterms:modified>
</cp:coreProperties>
</file>