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8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0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1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3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3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7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8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8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1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92BD6-4586-4589-82D0-B832813AD26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3660E-F68C-49DD-8258-BB8B636B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7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06990" y="223674"/>
            <a:ext cx="8962931" cy="6119077"/>
            <a:chOff x="152400" y="228600"/>
            <a:chExt cx="8382000" cy="6490719"/>
          </a:xfrm>
        </p:grpSpPr>
        <p:sp>
          <p:nvSpPr>
            <p:cNvPr id="5" name="Text Box 12"/>
            <p:cNvSpPr txBox="1">
              <a:spLocks noChangeArrowheads="1"/>
            </p:cNvSpPr>
            <p:nvPr/>
          </p:nvSpPr>
          <p:spPr bwMode="auto">
            <a:xfrm>
              <a:off x="152400" y="1523966"/>
              <a:ext cx="3657600" cy="153884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2"/>
                  </a:solidFill>
                  <a:latin typeface="Arial Black" pitchFamily="34" charset="0"/>
                </a:rPr>
                <a:t>Objective</a:t>
              </a:r>
            </a:p>
            <a:p>
              <a:pPr>
                <a:buFontTx/>
                <a:buChar char="•"/>
                <a:defRPr/>
              </a:pPr>
              <a:endParaRPr lang="en-US" sz="700" dirty="0">
                <a:solidFill>
                  <a:schemeClr val="bg2"/>
                </a:solidFill>
              </a:endParaRPr>
            </a:p>
            <a:p>
              <a:pPr marL="256432" indent="-256432">
                <a:buFont typeface="Arial"/>
                <a:buChar char="•"/>
                <a:defRPr/>
              </a:pPr>
              <a:r>
                <a:rPr lang="en-US" sz="1300" dirty="0">
                  <a:latin typeface="Times New Roman" pitchFamily="18" charset="0"/>
                </a:rPr>
                <a:t>Evaluate model variability on </a:t>
              </a:r>
              <a:r>
                <a:rPr lang="en-US" sz="1300" dirty="0" err="1">
                  <a:latin typeface="Times New Roman" pitchFamily="18" charset="0"/>
                </a:rPr>
                <a:t>multidecadal</a:t>
              </a:r>
              <a:r>
                <a:rPr lang="en-US" sz="1300" dirty="0">
                  <a:latin typeface="Times New Roman" pitchFamily="18" charset="0"/>
                </a:rPr>
                <a:t> and longer time scales</a:t>
              </a:r>
            </a:p>
            <a:p>
              <a:pPr marL="256432" indent="-256432">
                <a:buFont typeface="Arial"/>
                <a:buChar char="•"/>
                <a:defRPr/>
              </a:pPr>
              <a:r>
                <a:rPr lang="en-US" sz="1300" dirty="0">
                  <a:latin typeface="Times New Roman" pitchFamily="18" charset="0"/>
                </a:rPr>
                <a:t>Provide a long-term perspective for detection and attribution studies</a:t>
              </a:r>
            </a:p>
            <a:p>
              <a:pPr>
                <a:defRPr/>
              </a:pPr>
              <a:endParaRPr lang="en-US" sz="1300" dirty="0">
                <a:latin typeface="Times New Roman" pitchFamily="18" charset="0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295400" y="228600"/>
              <a:ext cx="7086600" cy="391763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3400" y="228601"/>
              <a:ext cx="8001000" cy="1277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b="1" dirty="0" smtClean="0">
                  <a:latin typeface="+mn-lt"/>
                </a:rPr>
                <a:t>Last Millennium Climate and </a:t>
              </a:r>
              <a:r>
                <a:rPr lang="en-US" b="1" dirty="0" smtClean="0"/>
                <a:t>Its Variability in CCSM4</a:t>
              </a:r>
              <a:endParaRPr lang="en-US" b="1" dirty="0">
                <a:latin typeface="+mn-lt"/>
              </a:endParaRPr>
            </a:p>
            <a:p>
              <a:pPr algn="ctr">
                <a:defRPr/>
              </a:pPr>
              <a:endParaRPr lang="en-US" sz="1100" b="1" dirty="0"/>
            </a:p>
            <a:p>
              <a:pPr algn="ctr">
                <a:defRPr/>
              </a:pPr>
              <a:r>
                <a:rPr lang="en-US" sz="1100" b="1" dirty="0"/>
                <a:t>Laura Landrum, Bette L. Otto-</a:t>
              </a:r>
              <a:r>
                <a:rPr lang="en-US" sz="1100" b="1" dirty="0" err="1"/>
                <a:t>Bliesner</a:t>
              </a:r>
              <a:r>
                <a:rPr lang="en-US" sz="1100" b="1" dirty="0"/>
                <a:t>, Andrew Conley, Peter Lawrence, Nan </a:t>
              </a:r>
              <a:r>
                <a:rPr lang="en-US" sz="1100" b="1" dirty="0" err="1"/>
                <a:t>Rosenbloom</a:t>
              </a:r>
              <a:r>
                <a:rPr lang="en-US" sz="1100" b="1" dirty="0"/>
                <a:t> and Haiyan Teng</a:t>
              </a:r>
              <a:endParaRPr lang="en-US" sz="1100" b="1" dirty="0"/>
            </a:p>
            <a:p>
              <a:pPr algn="ctr">
                <a:defRPr/>
              </a:pPr>
              <a:r>
                <a:rPr lang="en-US" sz="1000" dirty="0"/>
                <a:t> </a:t>
              </a:r>
            </a:p>
            <a:p>
              <a:pPr algn="ctr">
                <a:defRPr/>
              </a:pPr>
              <a:endParaRPr lang="en-US" sz="2200" dirty="0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304800" y="4876680"/>
              <a:ext cx="3657600" cy="1107967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2"/>
                  </a:solidFill>
                  <a:latin typeface="Arial Black" pitchFamily="34" charset="0"/>
                </a:rPr>
                <a:t>Impact</a:t>
              </a:r>
            </a:p>
            <a:p>
              <a:pPr>
                <a:defRPr/>
              </a:pPr>
              <a:endParaRPr lang="en-US" sz="700" dirty="0">
                <a:solidFill>
                  <a:schemeClr val="accent2"/>
                </a:solidFill>
                <a:latin typeface="Arial Black" pitchFamily="34" charset="0"/>
              </a:endParaRPr>
            </a:p>
            <a:p>
              <a:pPr>
                <a:defRPr/>
              </a:pPr>
              <a:r>
                <a:rPr lang="en-US" sz="1300" dirty="0"/>
                <a:t> An important component of CMIP5 </a:t>
              </a:r>
              <a:endParaRPr lang="en-US" sz="1300" dirty="0"/>
            </a:p>
            <a:p>
              <a:pPr>
                <a:buFont typeface="Arial" pitchFamily="34" charset="0"/>
                <a:buChar char="•"/>
                <a:defRPr/>
              </a:pPr>
              <a:endParaRPr lang="en-US" sz="1300" dirty="0"/>
            </a:p>
            <a:p>
              <a:pPr>
                <a:defRPr/>
              </a:pPr>
              <a:endParaRPr lang="en-US" sz="1300" dirty="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304800" y="3428917"/>
              <a:ext cx="2819400" cy="89252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2"/>
                  </a:solidFill>
                  <a:latin typeface="Arial Black" pitchFamily="34" charset="0"/>
                </a:rPr>
                <a:t>Approach</a:t>
              </a:r>
            </a:p>
            <a:p>
              <a:pPr>
                <a:buFontTx/>
                <a:buChar char="•"/>
                <a:defRPr/>
              </a:pPr>
              <a:endParaRPr lang="en-US" sz="700" dirty="0">
                <a:solidFill>
                  <a:schemeClr val="bg2"/>
                </a:solidFill>
              </a:endParaRPr>
            </a:p>
            <a:p>
              <a:pPr>
                <a:defRPr/>
              </a:pPr>
              <a:r>
                <a:rPr lang="en-US" sz="1300" dirty="0"/>
                <a:t>Force CCSM4 from year 850 to 1850 following the protocols of PMIP3.</a:t>
              </a:r>
              <a:endParaRPr lang="en-US" sz="1300" dirty="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0" name="TextBox 8"/>
            <p:cNvSpPr txBox="1">
              <a:spLocks noChangeArrowheads="1"/>
            </p:cNvSpPr>
            <p:nvPr/>
          </p:nvSpPr>
          <p:spPr bwMode="auto">
            <a:xfrm>
              <a:off x="152400" y="6349997"/>
              <a:ext cx="5181600" cy="36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i="1" dirty="0">
                  <a:solidFill>
                    <a:schemeClr val="accent2"/>
                  </a:solidFill>
                </a:rPr>
                <a:t>  </a:t>
              </a:r>
              <a:endParaRPr lang="en-US" sz="800" i="1" dirty="0">
                <a:solidFill>
                  <a:schemeClr val="accent2"/>
                </a:solidFill>
              </a:endParaRPr>
            </a:p>
            <a:p>
              <a:r>
                <a:rPr lang="en-US" sz="800" i="1" dirty="0">
                  <a:solidFill>
                    <a:schemeClr val="accent2"/>
                  </a:solidFill>
                </a:rPr>
                <a:t>An article under the same title </a:t>
              </a:r>
              <a:r>
                <a:rPr lang="en-US" sz="800" i="1" dirty="0">
                  <a:solidFill>
                    <a:schemeClr val="accent2"/>
                  </a:solidFill>
                </a:rPr>
                <a:t>was published </a:t>
              </a:r>
              <a:r>
                <a:rPr lang="en-US" sz="800" i="1" dirty="0">
                  <a:solidFill>
                    <a:schemeClr val="accent2"/>
                  </a:solidFill>
                </a:rPr>
                <a:t>by J. Climate</a:t>
              </a:r>
              <a:r>
                <a:rPr lang="en-US" sz="800" i="1" dirty="0"/>
                <a:t>.</a:t>
              </a: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012" y="1373035"/>
            <a:ext cx="4725909" cy="46080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987644" y="6174254"/>
            <a:ext cx="6082277" cy="515978"/>
          </a:xfrm>
          <a:prstGeom prst="rect">
            <a:avLst/>
          </a:prstGeom>
        </p:spPr>
        <p:txBody>
          <a:bodyPr wrap="square" lIns="82058" tIns="41029" rIns="82058" bIns="41029">
            <a:spAutoFit/>
          </a:bodyPr>
          <a:lstStyle/>
          <a:p>
            <a:pPr eaLnBrk="0" hangingPunct="0"/>
            <a:r>
              <a:rPr lang="en-US" sz="1400" dirty="0">
                <a:cs typeface="Times New Roman" pitchFamily="18" charset="0"/>
              </a:rPr>
              <a:t>Landrum et al. 2013: Last millennium climate and its variability in CCSM4. J. Climate, DOI: 10.1175/JCLI-D-11-00326.1  .  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1419602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2014-12-09T20:23:57Z</dcterms:created>
  <dcterms:modified xsi:type="dcterms:W3CDTF">2014-12-09T20:25:25Z</dcterms:modified>
</cp:coreProperties>
</file>