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5CD53-D398-4E3C-881F-1D502DEA621B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A37A9-20EB-4232-B7DA-48C714115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3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68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6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7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9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5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1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4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00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5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90" y="120781"/>
            <a:ext cx="8733709" cy="6636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95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2014-12-08T22:29:45Z</dcterms:created>
  <dcterms:modified xsi:type="dcterms:W3CDTF">2014-12-08T22:31:48Z</dcterms:modified>
</cp:coreProperties>
</file>