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6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8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7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7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41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0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4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7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5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2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9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24F46-2AA9-6841-B0C8-DB8BF81337D8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7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381000" y="685800"/>
            <a:ext cx="3810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  <a:endParaRPr lang="en-US" sz="2000" b="1" dirty="0" smtClean="0"/>
          </a:p>
          <a:p>
            <a:r>
              <a:rPr lang="en-US" dirty="0" smtClean="0"/>
              <a:t>To </a:t>
            </a:r>
            <a:r>
              <a:rPr lang="en-US" dirty="0" smtClean="0"/>
              <a:t>compare CCSM snow-on-sea-ice simulations with observed data, document biases and investigate sensitivity of sea ice/snow conductive fluxes to perturbations of snow characteristics.</a:t>
            </a:r>
            <a:endParaRPr lang="en-US" baseline="-25000" dirty="0" smtClean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127125" y="154874"/>
            <a:ext cx="64325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Evaluating Snow Depth on Arctic Sea Ice in CCSM</a:t>
            </a:r>
            <a:endParaRPr lang="en-US" sz="2400" b="1" dirty="0">
              <a:latin typeface="Myriad Web Pro Condensed" pitchFamily="34" charset="0"/>
            </a:endParaRPr>
          </a:p>
        </p:txBody>
      </p:sp>
      <p:sp>
        <p:nvSpPr>
          <p:cNvPr id="6150" name="Rectangle 19"/>
          <p:cNvSpPr>
            <a:spLocks noChangeArrowheads="1"/>
          </p:cNvSpPr>
          <p:nvPr/>
        </p:nvSpPr>
        <p:spPr bwMode="auto">
          <a:xfrm>
            <a:off x="4495800" y="685800"/>
            <a:ext cx="4343400" cy="2743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2895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Box 24"/>
          <p:cNvSpPr txBox="1">
            <a:spLocks noChangeArrowheads="1"/>
          </p:cNvSpPr>
          <p:nvPr/>
        </p:nvSpPr>
        <p:spPr bwMode="auto">
          <a:xfrm>
            <a:off x="4191000" y="4419600"/>
            <a:ext cx="4648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/>
              <a:t>Impact</a:t>
            </a:r>
          </a:p>
          <a:p>
            <a:r>
              <a:rPr lang="en-US" sz="2000" dirty="0" smtClean="0"/>
              <a:t>Snow conductivity can not be used as a simple tuning parameter in sea ice models.  Instead, complex snow processes need to be modeled.</a:t>
            </a:r>
            <a:endParaRPr lang="en-US" sz="2000" dirty="0" smtClean="0"/>
          </a:p>
          <a:p>
            <a:pPr algn="ctr"/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22430" y="6508522"/>
            <a:ext cx="8121043" cy="2154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800" dirty="0" err="1"/>
              <a:t>Blazey</a:t>
            </a:r>
            <a:r>
              <a:rPr lang="en-US" sz="800" dirty="0"/>
              <a:t>, B. A., Holland, M. M., and Hunke, E. C.: Arctic Ocean sea ice snow depth evaluation and bias sensitivity in CCSM, The </a:t>
            </a:r>
            <a:r>
              <a:rPr lang="en-US" sz="800" dirty="0" err="1"/>
              <a:t>Cryosphere</a:t>
            </a:r>
            <a:r>
              <a:rPr lang="en-US" sz="800" dirty="0"/>
              <a:t>, 7, 1887-1900, doi:10.5194/tc-7-1887-2013, 2013.</a:t>
            </a:r>
            <a:endParaRPr lang="en-US" sz="1000" i="1" dirty="0"/>
          </a:p>
        </p:txBody>
      </p:sp>
      <p:sp>
        <p:nvSpPr>
          <p:cNvPr id="6155" name="TextBox 27"/>
          <p:cNvSpPr txBox="1">
            <a:spLocks noChangeArrowheads="1"/>
          </p:cNvSpPr>
          <p:nvPr/>
        </p:nvSpPr>
        <p:spPr bwMode="auto">
          <a:xfrm>
            <a:off x="4343401" y="3152237"/>
            <a:ext cx="4495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</a:rPr>
              <a:t>CCSM Arctic Ocean snow depths for the period 1954-1993 validated against Russian drift station measurements. Vertical bars indicate one standard deviation for both in situ and model snow depths.</a:t>
            </a:r>
            <a:r>
              <a:rPr lang="en-US" sz="1600" dirty="0" smtClean="0">
                <a:solidFill>
                  <a:srgbClr val="3366FF"/>
                </a:solidFill>
                <a:effectLst/>
              </a:rPr>
              <a:t> </a:t>
            </a:r>
            <a:endParaRPr lang="en-US" sz="1600" dirty="0">
              <a:solidFill>
                <a:srgbClr val="3366FF"/>
              </a:solidFill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52400" y="2819400"/>
            <a:ext cx="396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2000" b="1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Compare CCSM output with data from a climatology based on Russian drifting station observations</a:t>
            </a:r>
            <a:endParaRPr lang="en-US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Identify seasonal biases</a:t>
            </a:r>
            <a:endParaRPr lang="en-US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Perturb snow thermal conductivity</a:t>
            </a:r>
            <a:endParaRPr lang="en-US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Seasonal snow depth biases of 40-150% lead to negative sea ice volume biases (too little ice)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nonlinear feedback mechanisms, including clouds and ocean temperatures, modify these biases</a:t>
            </a:r>
            <a:endParaRPr lang="en-US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endParaRPr lang="en-US" sz="1800" dirty="0"/>
          </a:p>
        </p:txBody>
      </p:sp>
      <p:pic>
        <p:nvPicPr>
          <p:cNvPr id="12" name="Picture 11" descr="bias_plot_mn_70N_coupled.pdf"/>
          <p:cNvPicPr/>
          <p:nvPr/>
        </p:nvPicPr>
        <p:blipFill>
          <a:blip r:embed="rId2"/>
          <a:srcRect t="9302" b="59545"/>
          <a:stretch>
            <a:fillRect/>
          </a:stretch>
        </p:blipFill>
        <p:spPr>
          <a:xfrm>
            <a:off x="3657600" y="914400"/>
            <a:ext cx="5486400" cy="221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751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161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LANL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Hunke</dc:creator>
  <cp:lastModifiedBy>Elizabeth Hunke</cp:lastModifiedBy>
  <cp:revision>4</cp:revision>
  <dcterms:created xsi:type="dcterms:W3CDTF">2013-12-16T18:21:16Z</dcterms:created>
  <dcterms:modified xsi:type="dcterms:W3CDTF">2013-12-16T18:50:30Z</dcterms:modified>
</cp:coreProperties>
</file>